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566" r:id="rId3"/>
    <p:sldId id="546" r:id="rId4"/>
    <p:sldId id="539" r:id="rId5"/>
    <p:sldId id="258" r:id="rId6"/>
    <p:sldId id="261" r:id="rId7"/>
    <p:sldId id="547" r:id="rId8"/>
    <p:sldId id="265" r:id="rId9"/>
    <p:sldId id="542" r:id="rId10"/>
    <p:sldId id="540" r:id="rId11"/>
    <p:sldId id="533" r:id="rId12"/>
    <p:sldId id="260" r:id="rId13"/>
    <p:sldId id="549" r:id="rId14"/>
    <p:sldId id="550" r:id="rId15"/>
    <p:sldId id="552" r:id="rId16"/>
    <p:sldId id="553" r:id="rId17"/>
    <p:sldId id="554" r:id="rId18"/>
    <p:sldId id="555" r:id="rId19"/>
    <p:sldId id="556" r:id="rId20"/>
    <p:sldId id="557" r:id="rId21"/>
    <p:sldId id="259" r:id="rId22"/>
    <p:sldId id="558" r:id="rId23"/>
    <p:sldId id="560" r:id="rId24"/>
    <p:sldId id="561" r:id="rId25"/>
    <p:sldId id="562" r:id="rId26"/>
    <p:sldId id="564" r:id="rId27"/>
    <p:sldId id="5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85FC6-F368-4275-A44F-87D5FF246DBB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29E32-3C10-4A8B-B8CF-260EE9003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2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6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8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80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3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6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70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4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50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5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59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0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from Nicole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9EC7A-90AB-7545-B862-58171F0E3F9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6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82BA9-362B-4243-86CE-CF3F71AED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E89C49-4426-4FC5-99AA-93072C6AD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262EB9-AF1E-444C-8423-1DC7739D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602292-4438-4F46-95B2-861B3F182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D611B8-708B-4439-A218-A848B2B9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6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4D68F-4F01-48F6-B3FD-95BA7BDB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CF2682-72F8-42CD-9AD4-5FD4F7D89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D2403A-E18D-42C1-8543-C1FE0690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3832-B8AB-4E6A-863C-FF6FB8B3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D15FA4-72BF-484E-9A93-3C758528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582C1F-78DE-4441-8B13-D3D95B39B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3AAE21-7A97-4533-AF6A-5C3780260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C97417-4B61-40A6-9D48-1DA69B04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9F0DEB-F914-488F-AA63-A16E5C2C7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67ED32-A714-4665-8B4E-E47C8928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6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00D364-1ADB-48B2-A056-B11D5488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85FE3D-508B-4A12-899E-AC0B5125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39EAD3-EEE3-4357-8760-C4D5F180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F07CD4-0FC5-4FC1-9CE3-51EE4C1B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60B1C9-0641-4153-AD76-629C0B66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90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873DE-247B-45EB-9CA0-DB4A2E6D5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8A2DB7-F884-443E-99C3-956FE0F7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164B2E-614C-4CED-8DCA-4A40E4F5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2146F7-A116-4D8C-9A5A-A478E368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40AE80-F5AD-4407-A9AE-308E653E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3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CDB99-4BD9-48AD-BF43-813BBD47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9A594A-7C6D-44B5-81DA-77658222E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1C524C-2EFE-4F44-8A07-45E814D56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5164F2-8384-4F4F-A4CA-D09772BA1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66F087-C630-4206-AF23-BD7C972D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3AA15F-DC7B-46E0-BB05-7615DAC9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2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081D9E-3022-42E0-936E-695A4D36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1281F2-5FE4-479B-9301-E33DE5E5A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AB5D1E-2FB8-49B9-AF49-194BEC94A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2D4584-66EF-4247-8910-9D970A8EC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DD456A-5A3E-4D08-8B35-3B4C4E49B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FCBDA1-A246-45F9-B052-7180D1C1B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F26BAD-7F62-4C6B-976A-ACE0E91E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BCA1B3-B442-4319-A276-4AEE85E0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2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28357B-FEED-4FA3-AA9C-BA39F554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2DFB44-9178-4450-B2B6-5DFCC496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09FAE2-189F-4A1D-A6E1-F6A415C31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CB4E7A-444C-4545-AD65-D7BACDE1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2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AC6C98-B3C6-4B99-8DC5-1B1FC55D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EC388F-B091-40D8-8BE9-6C496EC8B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8505E3-1439-498B-8C28-F3539E38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D7573-9776-4AB5-8645-547FF953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B8E022-2B30-4A1E-B0E1-90832D21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CD74BB-366E-4A95-86AA-A54B121E6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911B22-0981-4F6E-8837-1C6D4C14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281D8A-3F07-4088-9776-8A8C472C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C72A3D-0834-4791-BEC2-B5CC8915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9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EBACB-E432-48DF-AF2C-78DA6544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6B4ED9-781E-4DCE-A0F6-1A35C9B28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07EC98-84CC-4076-AD4A-9A44D1713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F927E0-CE4D-466A-A4F5-78C9ABCB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480C77-AA1D-4314-ABFD-C730ADE1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ED99D5-C130-4A9D-BE34-BFD49AAA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3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AA44C9-BD49-416E-B104-CE47F87B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7A7D41-6198-40D7-B5F6-FDC34CEC1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3B520-EBC5-4F75-9C83-AB9A0FD19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70B85-99BF-449E-9DD0-05193DAF84A4}" type="datetimeFigureOut">
              <a:rPr lang="en-US" smtClean="0"/>
              <a:t>7/24/2020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F9C3BA-54D4-4009-9B67-ADEE2F914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5657E-2A57-4B7A-8556-50312A408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FC01-9FE7-4279-9CDB-0A4F6D0AD7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4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m.com/3M/en_US/company-us/all-3m-products/~/3M-Health-Care-Particulate-Respirator-and-Surgical-Mask-1860-N95-120-EA-Case/?N=5002385+3294795990&amp;rt=ru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3m.com/3M/en_US/company-us/all-3m-products/~/3M-Aura-Particulate-Respirator-9210-37192-N95-240-ea-Case/?N=5002385+3291508380&amp;preselect=3293786499&amp;rt=rud" TargetMode="External"/><Relationship Id="rId4" Type="http://schemas.openxmlformats.org/officeDocument/2006/relationships/hyperlink" Target="https://www.3m.com/3M/en_US/company-us/all-3m-products/~/3M-Particulate-Respirator-8210-N95-160-EA-Case/?N=5002385+3294780268&amp;preselect=3293786499&amp;rt=ru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361415-D0AF-407A-AE9F-DF82AB46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678" y="596"/>
            <a:ext cx="9492641" cy="342840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Assessing the quality of nontraditional N95 filtering face-piece respirators available during the COVID-19 pandemic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5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7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7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200" b="0" i="1" dirty="0">
                <a:solidFill>
                  <a:schemeClr val="accent5">
                    <a:lumMod val="50000"/>
                  </a:schemeClr>
                </a:solidFill>
              </a:rPr>
              <a:t>Plana, Tian, Cramer, Yang et al.</a:t>
            </a:r>
            <a:endParaRPr lang="en-US" sz="5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912E55-A106-4503-8BD8-0AF6C1E04D9D}"/>
              </a:ext>
            </a:extLst>
          </p:cNvPr>
          <p:cNvSpPr/>
          <p:nvPr/>
        </p:nvSpPr>
        <p:spPr>
          <a:xfrm>
            <a:off x="766173" y="3664704"/>
            <a:ext cx="106596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Supplementary Material 2: </a:t>
            </a:r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FFP2, KN95, and N95 masks tested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B6A8EA-721D-4280-AA64-7D765BF58AA7}"/>
              </a:ext>
            </a:extLst>
          </p:cNvPr>
          <p:cNvSpPr/>
          <p:nvPr/>
        </p:nvSpPr>
        <p:spPr>
          <a:xfrm>
            <a:off x="685800" y="3364992"/>
            <a:ext cx="10940440" cy="243230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35B7E27-E147-4B4F-AE3B-F69517C66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18" y="2180590"/>
            <a:ext cx="4456515" cy="3342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172CFB-AEE2-4AA2-9ECA-B78C849D3044}"/>
              </a:ext>
            </a:extLst>
          </p:cNvPr>
          <p:cNvSpPr txBox="1"/>
          <p:nvPr/>
        </p:nvSpPr>
        <p:spPr>
          <a:xfrm>
            <a:off x="390616" y="337351"/>
            <a:ext cx="641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 Jinan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Vhold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Co. VH95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0105E12B-9D82-43EA-A795-83742DBF2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FD7CD33-3CE7-4831-96C5-1437A189A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305" y="0"/>
            <a:ext cx="51435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D6083C-A367-4ED2-99CE-FD9A47FF1387}"/>
              </a:ext>
            </a:extLst>
          </p:cNvPr>
          <p:cNvSpPr txBox="1"/>
          <p:nvPr/>
        </p:nvSpPr>
        <p:spPr>
          <a:xfrm>
            <a:off x="392347" y="337351"/>
            <a:ext cx="387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#8 SNIPPET SNB9501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7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7EB018-7282-4D27-A5F6-8E8F40B0FF80}"/>
              </a:ext>
            </a:extLst>
          </p:cNvPr>
          <p:cNvSpPr txBox="1"/>
          <p:nvPr/>
        </p:nvSpPr>
        <p:spPr>
          <a:xfrm>
            <a:off x="392346" y="337351"/>
            <a:ext cx="4335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#9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Urance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KN95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8980B03-DA56-4B9E-BDC0-0093E5EC5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472EB80F-DA50-4AA2-B915-A70C25EA19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6688" y="2699257"/>
            <a:ext cx="4752849" cy="3564636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0901F4E3-7649-4D4A-87F2-CBB1A343D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7188" y="2699258"/>
            <a:ext cx="4752849" cy="35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8DAF29-205C-4D77-903B-256E5DADD6F1}"/>
              </a:ext>
            </a:extLst>
          </p:cNvPr>
          <p:cNvSpPr txBox="1"/>
          <p:nvPr/>
        </p:nvSpPr>
        <p:spPr>
          <a:xfrm>
            <a:off x="390617" y="337351"/>
            <a:ext cx="37150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#10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Yimengshan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9201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315629FE-532A-4997-99CB-DC6F7E83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38"/>
          <a:stretch/>
        </p:blipFill>
        <p:spPr>
          <a:xfrm>
            <a:off x="4009862" y="337351"/>
            <a:ext cx="5641635" cy="61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6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16809E-F93F-4F34-B454-BDDAC310A110}"/>
              </a:ext>
            </a:extLst>
          </p:cNvPr>
          <p:cNvSpPr txBox="1"/>
          <p:nvPr/>
        </p:nvSpPr>
        <p:spPr>
          <a:xfrm>
            <a:off x="392346" y="337351"/>
            <a:ext cx="4335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Yuxu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9901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E2ECB77C-DAFC-4274-B544-D94F9A846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9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94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8DAF29-205C-4D77-903B-256E5DADD6F1}"/>
              </a:ext>
            </a:extLst>
          </p:cNvPr>
          <p:cNvSpPr txBox="1"/>
          <p:nvPr/>
        </p:nvSpPr>
        <p:spPr>
          <a:xfrm>
            <a:off x="395065" y="337351"/>
            <a:ext cx="387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#12 Unmarked batch 1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4A30D2D-210E-4497-A866-8B27A46F9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9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4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8DAF29-205C-4D77-903B-256E5DADD6F1}"/>
              </a:ext>
            </a:extLst>
          </p:cNvPr>
          <p:cNvSpPr txBox="1"/>
          <p:nvPr/>
        </p:nvSpPr>
        <p:spPr>
          <a:xfrm>
            <a:off x="395065" y="337351"/>
            <a:ext cx="387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#13 Unmarked batch 2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F75109E0-6CE6-4BE6-9C88-BA46BCA16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9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92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E534695-2F65-4998-81DF-BEF42CC80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80436" y="1219243"/>
            <a:ext cx="3989037" cy="5318716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5472EF0E-4EA6-41A4-A452-0F6E21BE6F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3"/>
          <a:stretch/>
        </p:blipFill>
        <p:spPr>
          <a:xfrm>
            <a:off x="404116" y="1219242"/>
            <a:ext cx="3310675" cy="531871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16C5ECD7-E720-48B4-A2D9-0D1853904F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3"/>
          <a:stretch/>
        </p:blipFill>
        <p:spPr>
          <a:xfrm>
            <a:off x="4211565" y="1219242"/>
            <a:ext cx="3307726" cy="5318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311AA4-EE92-47EB-988C-DE073CF44C70}"/>
              </a:ext>
            </a:extLst>
          </p:cNvPr>
          <p:cNvSpPr txBox="1"/>
          <p:nvPr/>
        </p:nvSpPr>
        <p:spPr>
          <a:xfrm>
            <a:off x="395064" y="337351"/>
            <a:ext cx="6654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#14 Unmarked batch 3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26564F73-F5DF-4E13-8879-09FD8EE7C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2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C531CF-FDDE-4CEB-9705-91FFDF58BC2D}"/>
              </a:ext>
            </a:extLst>
          </p:cNvPr>
          <p:cNvSpPr txBox="1"/>
          <p:nvPr/>
        </p:nvSpPr>
        <p:spPr>
          <a:xfrm>
            <a:off x="395065" y="337351"/>
            <a:ext cx="4451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#15 Unmarked batch 4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6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B1A724EC-218E-4EF8-818B-B3BC99F80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0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D701A9-0C36-4B26-8B82-4563F7620829}"/>
              </a:ext>
            </a:extLst>
          </p:cNvPr>
          <p:cNvSpPr txBox="1"/>
          <p:nvPr/>
        </p:nvSpPr>
        <p:spPr>
          <a:xfrm>
            <a:off x="395065" y="337351"/>
            <a:ext cx="4451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#16 Unmarked batch 5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46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361415-D0AF-407A-AE9F-DF82AB46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5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FFP2 masks tested</a:t>
            </a:r>
          </a:p>
        </p:txBody>
      </p:sp>
    </p:spTree>
    <p:extLst>
      <p:ext uri="{BB962C8B-B14F-4D97-AF65-F5344CB8AC3E}">
        <p14:creationId xmlns:p14="http://schemas.microsoft.com/office/powerpoint/2010/main" val="2432288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69292995-5DDD-4D33-ACB2-46BF5B8BD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34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E46FD9-D03F-4D0D-AF59-30EC1DB74BA3}"/>
              </a:ext>
            </a:extLst>
          </p:cNvPr>
          <p:cNvSpPr txBox="1"/>
          <p:nvPr/>
        </p:nvSpPr>
        <p:spPr>
          <a:xfrm>
            <a:off x="395065" y="337351"/>
            <a:ext cx="4451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#17 Unmarked batch 6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42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361415-D0AF-407A-AE9F-DF82AB46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5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N95 masks tested</a:t>
            </a:r>
          </a:p>
        </p:txBody>
      </p:sp>
    </p:spTree>
    <p:extLst>
      <p:ext uri="{BB962C8B-B14F-4D97-AF65-F5344CB8AC3E}">
        <p14:creationId xmlns:p14="http://schemas.microsoft.com/office/powerpoint/2010/main" val="421820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4BC7145-B0A9-473D-AE55-49BF674675CD}"/>
              </a:ext>
            </a:extLst>
          </p:cNvPr>
          <p:cNvSpPr txBox="1"/>
          <p:nvPr/>
        </p:nvSpPr>
        <p:spPr>
          <a:xfrm>
            <a:off x="395064" y="337351"/>
            <a:ext cx="84106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#18-20: No images collected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AVAILABLE ONLINE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DA61D7-FA7C-4F4B-83ED-A6440968D712}"/>
              </a:ext>
            </a:extLst>
          </p:cNvPr>
          <p:cNvSpPr txBox="1"/>
          <p:nvPr/>
        </p:nvSpPr>
        <p:spPr>
          <a:xfrm>
            <a:off x="767203" y="1937789"/>
            <a:ext cx="108983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 3M 1860/1860s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(equivalent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 models in different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sizes)</a:t>
            </a:r>
          </a:p>
          <a:p>
            <a:r>
              <a:rPr lang="en-US" dirty="0">
                <a:hlinkClick r:id="rId3"/>
              </a:rPr>
              <a:t>https://www.3m.com/3M/en_US/company-us/all-3m-products/~/3M-Health-Care-Particulate-Respirator-and-Surgical-Mask-1860-N95-120-EA-Case/?N=5002385+3294795990&amp;rt=rud</a:t>
            </a:r>
            <a:endParaRPr lang="en-US" dirty="0"/>
          </a:p>
          <a:p>
            <a:endParaRPr lang="en-US" dirty="0"/>
          </a:p>
          <a:p>
            <a:pPr lvl="0"/>
            <a:r>
              <a:rPr lang="en-US" sz="24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#19 3M 8210</a:t>
            </a:r>
          </a:p>
          <a:p>
            <a:pPr lvl="0"/>
            <a:r>
              <a:rPr lang="en-US" dirty="0">
                <a:hlinkClick r:id="rId4"/>
              </a:rPr>
              <a:t>https://www.3m.com/3M/en_US/company-us/all-3m-products/~/3M-Particulate-Respirator-8210-N95-160-EA-Case/?N=5002385+3294780268&amp;preselect=3293786499&amp;rt=rud</a:t>
            </a:r>
            <a:endParaRPr lang="en-US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40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 3M 9210</a:t>
            </a:r>
          </a:p>
          <a:p>
            <a:pPr lvl="0"/>
            <a:r>
              <a:rPr lang="en-US" dirty="0">
                <a:hlinkClick r:id="rId5"/>
              </a:rPr>
              <a:t>https://www.3m.com/3M/en_US/company-us/all-3m-products/~/3M-Aura-Particulate-Respirator-9210-37192-N95-240-ea-Case/?N=5002385+3291508380&amp;preselect=3293786499&amp;rt=rud</a:t>
            </a:r>
            <a:endParaRPr lang="en-US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07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AC458F5F-78E2-4548-9A98-0F4B23DF9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9" y="1323439"/>
            <a:ext cx="3827506" cy="510334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16011162-397B-44A9-BBEF-F15D610DD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37" y="1323439"/>
            <a:ext cx="6804455" cy="5103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102860-2BA6-4D4E-BAD4-2D17B6563D43}"/>
              </a:ext>
            </a:extLst>
          </p:cNvPr>
          <p:cNvSpPr txBox="1"/>
          <p:nvPr/>
        </p:nvSpPr>
        <p:spPr>
          <a:xfrm>
            <a:off x="395064" y="337351"/>
            <a:ext cx="841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#21  Cardinal Health ML/S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MASK MODELS IN DIFFERENT SIZES</a:t>
            </a:r>
          </a:p>
        </p:txBody>
      </p:sp>
    </p:spTree>
    <p:extLst>
      <p:ext uri="{BB962C8B-B14F-4D97-AF65-F5344CB8AC3E}">
        <p14:creationId xmlns:p14="http://schemas.microsoft.com/office/powerpoint/2010/main" val="4228743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9F3FD9EB-B32F-41BA-B557-57B3572FE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0848" y="-288199"/>
            <a:ext cx="5295354" cy="7060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0DDB5C-AB1C-4F2B-A026-5A206084564E}"/>
              </a:ext>
            </a:extLst>
          </p:cNvPr>
          <p:cNvSpPr txBox="1"/>
          <p:nvPr/>
        </p:nvSpPr>
        <p:spPr>
          <a:xfrm>
            <a:off x="395064" y="337350"/>
            <a:ext cx="3143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#22 Gerson 1730</a:t>
            </a:r>
          </a:p>
        </p:txBody>
      </p:sp>
    </p:spTree>
    <p:extLst>
      <p:ext uri="{BB962C8B-B14F-4D97-AF65-F5344CB8AC3E}">
        <p14:creationId xmlns:p14="http://schemas.microsoft.com/office/powerpoint/2010/main" val="63436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D8C9CD4-10BF-442E-BA81-0557FF3B8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80391" y="-399123"/>
            <a:ext cx="5742184" cy="7656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555926-17E1-48CF-9F29-DB6C621D734B}"/>
              </a:ext>
            </a:extLst>
          </p:cNvPr>
          <p:cNvSpPr txBox="1"/>
          <p:nvPr/>
        </p:nvSpPr>
        <p:spPr>
          <a:xfrm>
            <a:off x="395064" y="337350"/>
            <a:ext cx="3143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#23</a:t>
            </a: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Kimberly-Clark 46767 (duckbill)</a:t>
            </a:r>
          </a:p>
        </p:txBody>
      </p:sp>
    </p:spTree>
    <p:extLst>
      <p:ext uri="{BB962C8B-B14F-4D97-AF65-F5344CB8AC3E}">
        <p14:creationId xmlns:p14="http://schemas.microsoft.com/office/powerpoint/2010/main" val="128757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EDD63BF7-F665-4AA2-BA6C-2E08491BC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98" y="493776"/>
            <a:ext cx="7348152" cy="5511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CD5B29-D0C6-4730-B714-DBE7DC3D9355}"/>
              </a:ext>
            </a:extLst>
          </p:cNvPr>
          <p:cNvSpPr txBox="1"/>
          <p:nvPr/>
        </p:nvSpPr>
        <p:spPr>
          <a:xfrm>
            <a:off x="395064" y="337350"/>
            <a:ext cx="3270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#24 Rizhao 3Q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SanQi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RIZSQ100Sb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42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069968A-2E94-4FF9-B16B-0EF27EEF35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96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A92B5B-B1A5-4109-AE05-D79FCE162854}"/>
              </a:ext>
            </a:extLst>
          </p:cNvPr>
          <p:cNvSpPr txBox="1"/>
          <p:nvPr/>
        </p:nvSpPr>
        <p:spPr>
          <a:xfrm>
            <a:off x="395064" y="337350"/>
            <a:ext cx="3270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#25 San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SH9550</a:t>
            </a:r>
          </a:p>
        </p:txBody>
      </p:sp>
    </p:spTree>
    <p:extLst>
      <p:ext uri="{BB962C8B-B14F-4D97-AF65-F5344CB8AC3E}">
        <p14:creationId xmlns:p14="http://schemas.microsoft.com/office/powerpoint/2010/main" val="320692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15629FE-532A-4997-99CB-DC6F7E832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7"/>
          <a:stretch/>
        </p:blipFill>
        <p:spPr>
          <a:xfrm rot="16200000">
            <a:off x="4034570" y="-737610"/>
            <a:ext cx="3771713" cy="8676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761915-7FCB-4D63-8DC5-36F4F3A71EAC}"/>
              </a:ext>
            </a:extLst>
          </p:cNvPr>
          <p:cNvSpPr txBox="1"/>
          <p:nvPr/>
        </p:nvSpPr>
        <p:spPr>
          <a:xfrm>
            <a:off x="390617" y="337351"/>
            <a:ext cx="387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3M K112 </a:t>
            </a:r>
          </a:p>
        </p:txBody>
      </p:sp>
    </p:spTree>
    <p:extLst>
      <p:ext uri="{BB962C8B-B14F-4D97-AF65-F5344CB8AC3E}">
        <p14:creationId xmlns:p14="http://schemas.microsoft.com/office/powerpoint/2010/main" val="231438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5D2DF5B-D452-4460-BC83-C68C8AD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5556"/>
          <a:stretch/>
        </p:blipFill>
        <p:spPr>
          <a:xfrm rot="16200000">
            <a:off x="4273449" y="397932"/>
            <a:ext cx="6858000" cy="6062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6C10E6-0C42-410B-A46A-A226FD26BD9C}"/>
              </a:ext>
            </a:extLst>
          </p:cNvPr>
          <p:cNvSpPr txBox="1"/>
          <p:nvPr/>
        </p:nvSpPr>
        <p:spPr>
          <a:xfrm>
            <a:off x="390617" y="337351"/>
            <a:ext cx="387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Guangzhou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Kanglv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9501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9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361415-D0AF-407A-AE9F-DF82AB46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5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50000"/>
                  </a:schemeClr>
                </a:solidFill>
              </a:rPr>
              <a:t>KN95 masks tested</a:t>
            </a:r>
          </a:p>
        </p:txBody>
      </p:sp>
    </p:spTree>
    <p:extLst>
      <p:ext uri="{BB962C8B-B14F-4D97-AF65-F5344CB8AC3E}">
        <p14:creationId xmlns:p14="http://schemas.microsoft.com/office/powerpoint/2010/main" val="109230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9EB2062C-A2F7-4FF7-8F3D-C34259BB0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t="677" r="16057"/>
          <a:stretch/>
        </p:blipFill>
        <p:spPr>
          <a:xfrm rot="5400000">
            <a:off x="3264813" y="3084649"/>
            <a:ext cx="3686822" cy="38598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B19A0D-1C5A-4976-AA4A-FC68934A4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56" y="0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D4BE6F-DCDA-4A20-B627-04B7050EF024}"/>
              </a:ext>
            </a:extLst>
          </p:cNvPr>
          <p:cNvSpPr txBox="1"/>
          <p:nvPr/>
        </p:nvSpPr>
        <p:spPr>
          <a:xfrm>
            <a:off x="390617" y="337351"/>
            <a:ext cx="3879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Aoxing KN95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AF51C3-92FD-4B3C-B69B-038777267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7" t="11764" b="20205"/>
          <a:stretch/>
        </p:blipFill>
        <p:spPr>
          <a:xfrm>
            <a:off x="3178284" y="0"/>
            <a:ext cx="3879542" cy="36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F76CFE-9F06-4439-8AF9-5F66B9A7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0EDC67-D770-4E62-BAFA-7CD21FAAC0A8}"/>
              </a:ext>
            </a:extLst>
          </p:cNvPr>
          <p:cNvSpPr txBox="1"/>
          <p:nvPr/>
        </p:nvSpPr>
        <p:spPr>
          <a:xfrm>
            <a:off x="390617" y="337351"/>
            <a:ext cx="2846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Co N9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xmlns="" id="{6B37ED40-2793-41AD-927B-2C299DC9F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15618"/>
          <a:stretch/>
        </p:blipFill>
        <p:spPr>
          <a:xfrm rot="5400000">
            <a:off x="3558309" y="-92734"/>
            <a:ext cx="3397456" cy="3582924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5FB94795-EB75-433A-A2A0-A3BFCC242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r="23382"/>
          <a:stretch/>
        </p:blipFill>
        <p:spPr>
          <a:xfrm rot="5400000">
            <a:off x="3425740" y="3235241"/>
            <a:ext cx="3657597" cy="35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204437-1BE5-4B8F-8094-C7F446614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4546" y="974810"/>
            <a:ext cx="4115868" cy="54878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563A09E-F699-46B4-9964-194C21DD6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9907" y="974811"/>
            <a:ext cx="4115867" cy="5487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5E0EB7-7DAC-4F3D-8240-D5EF18869C1A}"/>
              </a:ext>
            </a:extLst>
          </p:cNvPr>
          <p:cNvSpPr txBox="1"/>
          <p:nvPr/>
        </p:nvSpPr>
        <p:spPr>
          <a:xfrm>
            <a:off x="390617" y="337351"/>
            <a:ext cx="7281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#5 Graphene SNN70370B   </a:t>
            </a: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48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9DD6D3-63CB-4B40-9676-AEB1D250E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199"/>
            <a:ext cx="3354860" cy="447314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DA374A91-9E61-47E8-B9AF-E3DE8D2C1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23" y="264199"/>
            <a:ext cx="3354860" cy="447314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AB2ED9B2-7186-4B6E-BD6A-553F19016B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57596"/>
          <a:stretch/>
        </p:blipFill>
        <p:spPr>
          <a:xfrm>
            <a:off x="5178873" y="4865121"/>
            <a:ext cx="5946819" cy="1896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0209E-DFFA-469A-961B-81C7C87810B6}"/>
              </a:ext>
            </a:extLst>
          </p:cNvPr>
          <p:cNvSpPr txBox="1"/>
          <p:nvPr/>
        </p:nvSpPr>
        <p:spPr>
          <a:xfrm>
            <a:off x="390617" y="337350"/>
            <a:ext cx="4181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 </a:t>
            </a:r>
            <a:r>
              <a:rPr lang="fr-FR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HuaGang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 </a:t>
            </a:r>
            <a:r>
              <a:rPr lang="fr-FR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Disposable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 </a:t>
            </a:r>
            <a:r>
              <a:rPr lang="fr-FR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6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245</Words>
  <Application>Microsoft Office PowerPoint</Application>
  <PresentationFormat>Widescreen</PresentationFormat>
  <Paragraphs>65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Assessing the quality of nontraditional N95 filtering face-piece respirators available during the COVID-19 pandemic   Plana, Tian, Cramer, Yang et al.</vt:lpstr>
      <vt:lpstr>FFP2 masks tested</vt:lpstr>
      <vt:lpstr>PowerPoint Presentation</vt:lpstr>
      <vt:lpstr>PowerPoint Presentation</vt:lpstr>
      <vt:lpstr>KN95 masks tested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N95 masks tested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Yang, Helen Ling</dc:creator>
  <cp:lastModifiedBy>Deborah Plana</cp:lastModifiedBy>
  <cp:revision>20</cp:revision>
  <dcterms:created xsi:type="dcterms:W3CDTF">2020-07-24T15:23:20Z</dcterms:created>
  <dcterms:modified xsi:type="dcterms:W3CDTF">2020-07-24T19:31:18Z</dcterms:modified>
</cp:coreProperties>
</file>