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12E9-BD79-7BF2-1409-C95D7BD6D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779EF-86CE-353E-BC5C-19BFE2AA1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9BB4-C45B-B58F-C107-86828422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B08D-1A3C-0B26-84F4-907CD8E5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C94A7-B76D-A8BB-623E-9911DC90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BCE2-A03F-A51B-F173-B79517A8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7BBE0-863B-E43B-2B53-A44F7E57E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6228-DC56-2905-E454-0E7A5222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14F09-9044-5D19-CD44-8C592018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7A51B-B386-FB2E-4436-0525EE61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47165-A736-E067-B92F-0F796B674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A601A-0871-0C66-36FE-6101A75B4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0ABCD-E1D5-000B-EC27-2D8CE63D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6B74-9906-194E-6E61-D1F7112D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49E91-45D1-97AE-99E0-A2770F2A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1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A085-4D6D-2C64-E6FD-F79BBCF9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36481-BAE0-0D01-3902-3AB0C8063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CD81E-DCF3-C886-D834-B97CE52C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8C756-8A07-A210-031F-B3FE2581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DCB32-A80C-C844-AF56-363F7E8A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82CA-A75D-5F6D-6BE8-F98873CB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51E3B-904B-193A-D05A-820E156C1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9C670-D248-1068-B274-E86A379E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7842E-3145-E098-9019-60164AEC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D3DF-97AF-EF4B-7530-57DC8AD1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2B53-1D8D-36C6-0539-08B22929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87C6-8744-7245-E97F-F61485C76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95389-929E-358D-3597-4D06CE4A5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F63DF-21C9-0795-B131-E57A612C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410B5-DE94-B372-3FAA-A7644E9E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BC363-B9BD-2D0F-0D33-3B5F44DB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3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531D-FD9F-A663-1CB0-AECDB673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951A-12BF-BAF6-2856-462BBD851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B7393-1F9D-8E5A-124E-55B4529FD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89706-0B52-8514-F702-607E889C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39759-DDC0-481E-18F1-C0FB9E5BD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C3576-E489-0BF0-CD99-6140C8C2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C585C-3F7E-49AE-3E49-EF91D20C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2CD47-27BE-7DEC-1A5B-0383E4C4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A854-0B6F-5A44-993A-BC914915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F4ADE-1192-5311-98E9-4FE07CF3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05C06-AAAD-7A2F-7878-A28252B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8B8DC-D259-DF18-C517-CA93CFBC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A3F29-21E7-644D-96D0-E52D2969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16E24-41BC-5BD4-B889-C2000E2C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7D471-2C29-E798-5BD9-F3D14928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1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789F-9248-E5F2-4C94-3AF0B8FC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7E13F-F0D4-0951-7867-CC36D65C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62E48-3EF3-BD1D-92A6-CA094BCA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5CAD4-5741-835E-9D65-E88505B6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FECE5-D200-61C0-67F1-E2F8C190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09665-5B8A-4362-8105-6FCA73AB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3768-0E79-FBF7-CD28-FFC7CACA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035929-9109-111B-AC75-B0376452C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9EEF5-41DC-7AC7-0EFF-742480A88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B4E0-DF01-6DC4-3BF0-296A24D1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323D7-6D31-19AD-787D-7B509993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E8A17-ADBB-9BB9-05ED-B28BF1E8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8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4FB89-5140-825F-2815-35A4EA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2B6E-D46D-C24E-67FA-6623E85F5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AD66B-2685-31FC-ED43-A858BD7D9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E65A-CEEA-4712-BBCA-C418FD215FA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FB0E4-59FF-1C6C-F9FE-998298E52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1F8FF-3A12-79C4-2B92-D06006BDE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320E-FF33-48B6-8A1F-D3EFDDCA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99DE-D8AD-F917-D32D-FBC3D1908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87" y="321085"/>
            <a:ext cx="9144000" cy="376499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2: HMGB-1 protein expression by Immunohistochemistry in NSCLC.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D5CAA-7598-7A73-FA61-D06A79BA6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01" y="950536"/>
            <a:ext cx="4329889" cy="255623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F8452D-46BE-3053-4849-B3B86E59274D}"/>
              </a:ext>
            </a:extLst>
          </p:cNvPr>
          <p:cNvSpPr txBox="1"/>
          <p:nvPr/>
        </p:nvSpPr>
        <p:spPr>
          <a:xfrm>
            <a:off x="2361383" y="58120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10X</a:t>
            </a:r>
          </a:p>
        </p:txBody>
      </p:sp>
      <p:pic>
        <p:nvPicPr>
          <p:cNvPr id="10" name="图片 40">
            <a:extLst>
              <a:ext uri="{FF2B5EF4-FFF2-40B4-BE49-F238E27FC236}">
                <a16:creationId xmlns:a16="http://schemas.microsoft.com/office/drawing/2014/main" id="{9459F50A-88E4-13DD-0F63-E169C47C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288" y="950536"/>
            <a:ext cx="4665022" cy="25562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0B9B8-D9B2-4240-0C1D-D161F5CD72A8}"/>
              </a:ext>
            </a:extLst>
          </p:cNvPr>
          <p:cNvSpPr txBox="1"/>
          <p:nvPr/>
        </p:nvSpPr>
        <p:spPr>
          <a:xfrm>
            <a:off x="7707983" y="63939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9232A-636F-BACB-AE06-ECCC08A421F9}"/>
              </a:ext>
            </a:extLst>
          </p:cNvPr>
          <p:cNvSpPr txBox="1"/>
          <p:nvPr/>
        </p:nvSpPr>
        <p:spPr>
          <a:xfrm>
            <a:off x="508087" y="478742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0A760C-79A7-944D-8C23-2850056EA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01" y="3759722"/>
            <a:ext cx="4318685" cy="2517073"/>
          </a:xfrm>
          <a:prstGeom prst="rect">
            <a:avLst/>
          </a:prstGeom>
        </p:spPr>
      </p:pic>
      <p:pic>
        <p:nvPicPr>
          <p:cNvPr id="14" name="图片 44">
            <a:extLst>
              <a:ext uri="{FF2B5EF4-FFF2-40B4-BE49-F238E27FC236}">
                <a16:creationId xmlns:a16="http://schemas.microsoft.com/office/drawing/2014/main" id="{DE369603-7501-3919-B3BB-FB56767A7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287" y="3767575"/>
            <a:ext cx="4665021" cy="246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45EF26-B6DE-08B6-6337-9E6F5BD57FED}"/>
              </a:ext>
            </a:extLst>
          </p:cNvPr>
          <p:cNvSpPr txBox="1"/>
          <p:nvPr/>
        </p:nvSpPr>
        <p:spPr>
          <a:xfrm>
            <a:off x="545096" y="191938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0113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">
            <a:extLst>
              <a:ext uri="{FF2B5EF4-FFF2-40B4-BE49-F238E27FC236}">
                <a16:creationId xmlns:a16="http://schemas.microsoft.com/office/drawing/2014/main" id="{68145E82-27D6-4249-9C99-0FE74794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73" y="96341"/>
            <a:ext cx="4500242" cy="245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7">
            <a:extLst>
              <a:ext uri="{FF2B5EF4-FFF2-40B4-BE49-F238E27FC236}">
                <a16:creationId xmlns:a16="http://schemas.microsoft.com/office/drawing/2014/main" id="{0E838626-415E-818E-884C-019A47FBB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225" y="96340"/>
            <a:ext cx="4499389" cy="245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49">
            <a:extLst>
              <a:ext uri="{FF2B5EF4-FFF2-40B4-BE49-F238E27FC236}">
                <a16:creationId xmlns:a16="http://schemas.microsoft.com/office/drawing/2014/main" id="{769F4887-7C24-A63E-80C7-5B781FCCC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73" y="2865281"/>
            <a:ext cx="4486260" cy="245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790E7-698B-511B-DC04-C5C37BF32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225" y="2865281"/>
            <a:ext cx="4483980" cy="2458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4D8B90-A584-0543-D6FC-4E1E453BFE17}"/>
              </a:ext>
            </a:extLst>
          </p:cNvPr>
          <p:cNvSpPr txBox="1"/>
          <p:nvPr/>
        </p:nvSpPr>
        <p:spPr>
          <a:xfrm>
            <a:off x="537883" y="109466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F2102-F199-CF8B-F921-8E7964E8DFBB}"/>
              </a:ext>
            </a:extLst>
          </p:cNvPr>
          <p:cNvSpPr txBox="1"/>
          <p:nvPr/>
        </p:nvSpPr>
        <p:spPr>
          <a:xfrm>
            <a:off x="522654" y="374793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42B8F-F84E-6A2B-F16E-1FBF7F601359}"/>
              </a:ext>
            </a:extLst>
          </p:cNvPr>
          <p:cNvSpPr txBox="1"/>
          <p:nvPr/>
        </p:nvSpPr>
        <p:spPr>
          <a:xfrm>
            <a:off x="744718" y="5524355"/>
            <a:ext cx="10124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A: </a:t>
            </a:r>
            <a:r>
              <a:rPr 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ealthy adjacent tissue to adenocarcinoma tissue, B: </a:t>
            </a:r>
            <a:r>
              <a:rPr 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denocarcinoma tissue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C: Healthy adjacent tissue to squamous carcinoma tissue, D: </a:t>
            </a:r>
            <a:r>
              <a:rPr 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quamous carcinoma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5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Supplementary 2: HMGB-1 protein expression by Immunohistochemistry in NSCLC.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</cp:revision>
  <dcterms:created xsi:type="dcterms:W3CDTF">2024-10-27T03:48:01Z</dcterms:created>
  <dcterms:modified xsi:type="dcterms:W3CDTF">2024-10-27T03:48:12Z</dcterms:modified>
</cp:coreProperties>
</file>