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674923-36F4-249B-064C-C7C45B53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95DCBE0-4116-F141-B26F-E6E361FE2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E7C1B3-2CFF-CDFA-5FD1-DAA805061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6171-3C83-4CA8-99E4-B38C224E3A57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48C57F-7D76-87E1-A714-D47EE110A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1BB6C4-A529-6741-E49E-D037EF0AA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4387-5CB7-4F98-BE00-A38D04EB8A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57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DBD30D-30EC-B86F-0D93-1BA57229D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8B80AF-88EB-A411-552F-E43A41AF2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AD4698-BD8C-873B-203D-2D6C4C87C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6171-3C83-4CA8-99E4-B38C224E3A57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890465-84A5-3AD7-0B0A-1B4603076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F91748-109E-3C17-6D14-45FD2DF5D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4387-5CB7-4F98-BE00-A38D04EB8A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37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94C43D8-4167-7700-DE36-47195E1FCC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BAD491B-22F6-B313-61A4-A94A0DB33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9E50DC-1CF2-0D8E-0A95-13AFF6944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6171-3C83-4CA8-99E4-B38C224E3A57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754BBC-EE88-135D-B1B7-293BD6105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339F98-59B1-7E57-83F5-FCDA1AF8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4387-5CB7-4F98-BE00-A38D04EB8A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24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67C5CB-AD03-848E-AEBA-3DE97870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B3426A-1FDD-CAB3-6C07-FC562AA0C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D0BF68-F207-4FB1-1197-D093D9E9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6171-3C83-4CA8-99E4-B38C224E3A57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C425F4-DBE4-7E47-7625-F5C2746C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56D3A8-4269-6EAD-4614-96B7CEE9C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4387-5CB7-4F98-BE00-A38D04EB8A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69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3203F5-8423-56B0-CDF1-F95A382F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6D699B-6416-06CB-B1AA-75D1D4ADD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158AD5-50D0-04F7-2154-74BF198E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6171-3C83-4CA8-99E4-B38C224E3A57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C149CA-079B-4CEE-8115-339803ACF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CC7608-72B6-3532-5B84-A30C01A60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4387-5CB7-4F98-BE00-A38D04EB8A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52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2FB863-7399-D5C4-C670-945B87B2B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4637F7-3442-36EA-F3C8-019FAEBDF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EED736-2880-2CDB-0A63-22116B226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57A8B9-B4FB-B9F0-24F9-E19E97B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6171-3C83-4CA8-99E4-B38C224E3A57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5DCAB5-65A2-7B41-3D78-1AC3F3BF1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F0D60F-36C8-4ADA-D994-E82BB5BF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4387-5CB7-4F98-BE00-A38D04EB8A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75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ABA547-2821-B667-591A-F425B6E6B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C78FEF-52E1-16FE-7178-5C8B980E0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838773D-8DC2-1275-895C-F50ADC7E7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195049-95EC-67FC-CD7F-D8DFF8ED1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4910A4C-4D8A-E49D-79CD-355ED1DF2F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4D59997-B4B2-D3A7-DCE8-B729724C4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6171-3C83-4CA8-99E4-B38C224E3A57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7E1638C-DB6A-50AF-513C-37CF5D65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1C2180E-4719-BD12-1259-94EB12D93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4387-5CB7-4F98-BE00-A38D04EB8A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51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B29EDF-7A43-66C5-0E48-B2A254549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75D72B-78D8-48EB-676B-914FA6665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6171-3C83-4CA8-99E4-B38C224E3A57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55A1C75-1271-7ABE-4AAE-BE865F2D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311137-1505-3CC2-9730-4438266E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4387-5CB7-4F98-BE00-A38D04EB8A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86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FB5F03A-7537-C818-80C5-9F58DD1A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6171-3C83-4CA8-99E4-B38C224E3A57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5A53FC3-8768-B1C2-B81B-F29C4CCD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C8B7AF-2278-595E-6B56-1F5C9283C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4387-5CB7-4F98-BE00-A38D04EB8A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40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17ED55-B112-1BEE-6FA1-51C22A7EA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4DAB53-2740-EE91-90AE-10023C8D5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B645013-A5D0-7340-8DB5-ADF510D3F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984C793-2219-68F9-5FB6-B1B15022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6171-3C83-4CA8-99E4-B38C224E3A57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CDAD09-8D4E-31E6-9C23-AE9689DB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93A1FEC-79D2-2CC7-7AE8-8FCE1726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4387-5CB7-4F98-BE00-A38D04EB8A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061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0E7274-DAD2-1CB6-167A-A1EE3FA47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AB9ED6F-B0E6-54CA-0C07-00C8BF527F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22869CE-C8B5-EF97-6CF9-1D5E07A67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948131B-EFA8-28D8-B502-2DC2772BD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6171-3C83-4CA8-99E4-B38C224E3A57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F8A204-3D9C-1F54-FEB2-8470EEFBD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2FB569-AE2C-760D-CDF4-7222CAFE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4387-5CB7-4F98-BE00-A38D04EB8A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68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B42E502-AE18-1589-5D89-5860CAFE2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0BB2B48-E29A-C6E2-3505-7FA695E26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203162-36DA-EF8D-4346-32A291A65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1F6171-3C83-4CA8-99E4-B38C224E3A57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158E0E-D8AF-D810-3FC6-88DA11A6E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3E7D32-E03C-4066-69BC-8D8413298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654387-5CB7-4F98-BE00-A38D04EB8A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99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5BA9F922-5D6B-F8DB-2809-EA7AD81C0AE8}"/>
              </a:ext>
            </a:extLst>
          </p:cNvPr>
          <p:cNvSpPr txBox="1"/>
          <p:nvPr/>
        </p:nvSpPr>
        <p:spPr>
          <a:xfrm>
            <a:off x="4839048" y="5192873"/>
            <a:ext cx="2513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PheWAS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zh-CN" sz="2200" i="1" dirty="0">
                <a:latin typeface="Arial" panose="020B0604020202020204" pitchFamily="34" charset="0"/>
                <a:cs typeface="Arial" panose="020B0604020202020204" pitchFamily="34" charset="0"/>
              </a:rPr>
              <a:t>GDF5</a:t>
            </a:r>
            <a:endParaRPr lang="zh-CN" alt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 descr="图表, 散点图&#10;&#10;描述已自动生成">
            <a:extLst>
              <a:ext uri="{FF2B5EF4-FFF2-40B4-BE49-F238E27FC236}">
                <a16:creationId xmlns:a16="http://schemas.microsoft.com/office/drawing/2014/main" id="{23F01EDB-956F-3E50-7B8D-88ED42DE5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31" y="1449683"/>
            <a:ext cx="11716536" cy="33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70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ADB5947-FDE4-806D-966C-EA0D709FBEC0}"/>
              </a:ext>
            </a:extLst>
          </p:cNvPr>
          <p:cNvSpPr txBox="1"/>
          <p:nvPr/>
        </p:nvSpPr>
        <p:spPr>
          <a:xfrm>
            <a:off x="4839049" y="5195914"/>
            <a:ext cx="36155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PheWAS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zh-CN" sz="2200" i="1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WDR61</a:t>
            </a:r>
            <a:endParaRPr lang="zh-CN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 descr="图表, 散点图&#10;&#10;描述已自动生成">
            <a:extLst>
              <a:ext uri="{FF2B5EF4-FFF2-40B4-BE49-F238E27FC236}">
                <a16:creationId xmlns:a16="http://schemas.microsoft.com/office/drawing/2014/main" id="{A01BD811-DE38-582C-A5F9-0E0EDDF9C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2" y="1435168"/>
            <a:ext cx="11107716" cy="347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54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AFB50FC-4DCF-2E77-D99F-4847814E2F18}"/>
              </a:ext>
            </a:extLst>
          </p:cNvPr>
          <p:cNvSpPr txBox="1"/>
          <p:nvPr/>
        </p:nvSpPr>
        <p:spPr>
          <a:xfrm>
            <a:off x="4413789" y="5130599"/>
            <a:ext cx="33644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PheWAS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zh-CN" sz="2200" i="1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COL27A1</a:t>
            </a:r>
            <a:endParaRPr lang="zh-CN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图表, 散点图&#10;&#10;描述已自动生成">
            <a:extLst>
              <a:ext uri="{FF2B5EF4-FFF2-40B4-BE49-F238E27FC236}">
                <a16:creationId xmlns:a16="http://schemas.microsoft.com/office/drawing/2014/main" id="{0A7DB2CD-2F37-D511-354C-E63D28250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8" y="1173142"/>
            <a:ext cx="11400563" cy="352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ADB5947-FDE4-806D-966C-EA0D709FBEC0}"/>
              </a:ext>
            </a:extLst>
          </p:cNvPr>
          <p:cNvSpPr txBox="1"/>
          <p:nvPr/>
        </p:nvSpPr>
        <p:spPr>
          <a:xfrm>
            <a:off x="4288239" y="5207388"/>
            <a:ext cx="36155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PheWAS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zh-CN" sz="2200" i="1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ALDH1A2</a:t>
            </a:r>
            <a:endParaRPr lang="zh-CN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 descr="图表, 散点图&#10;&#10;描述已自动生成">
            <a:extLst>
              <a:ext uri="{FF2B5EF4-FFF2-40B4-BE49-F238E27FC236}">
                <a16:creationId xmlns:a16="http://schemas.microsoft.com/office/drawing/2014/main" id="{EC78C32F-F273-6E65-54AD-8D28616D3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32" y="1435168"/>
            <a:ext cx="11716536" cy="33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21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ADB5947-FDE4-806D-966C-EA0D709FBEC0}"/>
              </a:ext>
            </a:extLst>
          </p:cNvPr>
          <p:cNvSpPr txBox="1"/>
          <p:nvPr/>
        </p:nvSpPr>
        <p:spPr>
          <a:xfrm>
            <a:off x="4288239" y="5207388"/>
            <a:ext cx="36155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PheWAS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zh-CN" sz="2200" i="1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COL11A2</a:t>
            </a:r>
            <a:endParaRPr lang="zh-CN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 descr="图表, 散点图&#10;&#10;描述已自动生成">
            <a:extLst>
              <a:ext uri="{FF2B5EF4-FFF2-40B4-BE49-F238E27FC236}">
                <a16:creationId xmlns:a16="http://schemas.microsoft.com/office/drawing/2014/main" id="{351502A1-061D-34B1-BB41-E71F5258F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32" y="1641667"/>
            <a:ext cx="11716536" cy="33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75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ADB5947-FDE4-806D-966C-EA0D709FBEC0}"/>
              </a:ext>
            </a:extLst>
          </p:cNvPr>
          <p:cNvSpPr txBox="1"/>
          <p:nvPr/>
        </p:nvSpPr>
        <p:spPr>
          <a:xfrm>
            <a:off x="4288239" y="5203172"/>
            <a:ext cx="36155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PheWAS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zh-CN" sz="2200" i="1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ILF3</a:t>
            </a:r>
            <a:endParaRPr lang="zh-CN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 descr="图表, 散点图&#10;&#10;描述已自动生成">
            <a:extLst>
              <a:ext uri="{FF2B5EF4-FFF2-40B4-BE49-F238E27FC236}">
                <a16:creationId xmlns:a16="http://schemas.microsoft.com/office/drawing/2014/main" id="{1EFE04BD-AC34-702A-5C0F-4D9AD091A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32" y="1435169"/>
            <a:ext cx="11716536" cy="33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62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ADB5947-FDE4-806D-966C-EA0D709FBEC0}"/>
              </a:ext>
            </a:extLst>
          </p:cNvPr>
          <p:cNvSpPr txBox="1"/>
          <p:nvPr/>
        </p:nvSpPr>
        <p:spPr>
          <a:xfrm>
            <a:off x="4288238" y="5166885"/>
            <a:ext cx="36155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PheWAS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zh-CN" sz="2200" i="1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HSD11B1</a:t>
            </a:r>
            <a:endParaRPr lang="zh-CN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 descr="图表, 散点图&#10;&#10;描述已自动生成">
            <a:extLst>
              <a:ext uri="{FF2B5EF4-FFF2-40B4-BE49-F238E27FC236}">
                <a16:creationId xmlns:a16="http://schemas.microsoft.com/office/drawing/2014/main" id="{20E466E1-A0BA-CCCB-4AD9-F64240B92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16" y="1355340"/>
            <a:ext cx="11782967" cy="349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40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ADB5947-FDE4-806D-966C-EA0D709FBEC0}"/>
              </a:ext>
            </a:extLst>
          </p:cNvPr>
          <p:cNvSpPr txBox="1"/>
          <p:nvPr/>
        </p:nvSpPr>
        <p:spPr>
          <a:xfrm>
            <a:off x="4288239" y="5236416"/>
            <a:ext cx="36155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PheWAS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zh-CN" sz="2200" i="1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GLIS3</a:t>
            </a:r>
            <a:endParaRPr lang="zh-CN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 descr="图表, 散点图&#10;&#10;描述已自动生成">
            <a:extLst>
              <a:ext uri="{FF2B5EF4-FFF2-40B4-BE49-F238E27FC236}">
                <a16:creationId xmlns:a16="http://schemas.microsoft.com/office/drawing/2014/main" id="{65C27956-7096-97D0-372E-D0D3F3F5A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32" y="1406140"/>
            <a:ext cx="11716536" cy="33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26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ADB5947-FDE4-806D-966C-EA0D709FBEC0}"/>
              </a:ext>
            </a:extLst>
          </p:cNvPr>
          <p:cNvSpPr txBox="1"/>
          <p:nvPr/>
        </p:nvSpPr>
        <p:spPr>
          <a:xfrm>
            <a:off x="4288239" y="5226889"/>
            <a:ext cx="36155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PheWAS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zh-CN" sz="2200" i="1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SUPT3H</a:t>
            </a:r>
            <a:endParaRPr lang="zh-CN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 descr="图表, 散点图&#10;&#10;描述已自动生成">
            <a:extLst>
              <a:ext uri="{FF2B5EF4-FFF2-40B4-BE49-F238E27FC236}">
                <a16:creationId xmlns:a16="http://schemas.microsoft.com/office/drawing/2014/main" id="{D56B7050-23AC-79D1-41A0-A80BF7D57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32" y="1631111"/>
            <a:ext cx="11716536" cy="33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34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ADB5947-FDE4-806D-966C-EA0D709FBEC0}"/>
              </a:ext>
            </a:extLst>
          </p:cNvPr>
          <p:cNvSpPr txBox="1"/>
          <p:nvPr/>
        </p:nvSpPr>
        <p:spPr>
          <a:xfrm>
            <a:off x="4288239" y="5224942"/>
            <a:ext cx="36155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PheWAS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zh-CN" sz="2200" i="1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RBM6</a:t>
            </a:r>
            <a:endParaRPr lang="zh-CN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 descr="图表, 散点图&#10;&#10;描述已自动生成">
            <a:extLst>
              <a:ext uri="{FF2B5EF4-FFF2-40B4-BE49-F238E27FC236}">
                <a16:creationId xmlns:a16="http://schemas.microsoft.com/office/drawing/2014/main" id="{34E926AC-D3DD-759E-6EA1-6BCEDFFF2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32" y="1580311"/>
            <a:ext cx="11716536" cy="33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20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30</Words>
  <Application>Microsoft Office PowerPoint</Application>
  <PresentationFormat>宽屏</PresentationFormat>
  <Paragraphs>10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Eureka Li</dc:creator>
  <cp:lastModifiedBy>Li Eureka</cp:lastModifiedBy>
  <cp:revision>7</cp:revision>
  <dcterms:created xsi:type="dcterms:W3CDTF">2024-05-09T05:48:44Z</dcterms:created>
  <dcterms:modified xsi:type="dcterms:W3CDTF">2024-06-05T12:58:12Z</dcterms:modified>
</cp:coreProperties>
</file>