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435FC-19FE-DE91-12B7-076F0C67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2C8F1-1349-5D76-A844-90ECC866D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A41EE5-CDBE-987C-1855-38184E76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7F7C2-034B-9456-FED1-617A2C91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CE945-E509-E434-5679-4069F613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2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CDF3A-7F66-4A32-81DA-861827C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8359A0-3457-8F6C-3E63-E6A571EF1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0BD3CF-68D3-FE80-940B-D822D6C5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1307C9-EEED-2EB9-75A6-46D81DE9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E2E48-D0B2-5F38-EC65-36DD0B76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0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B242C4-B027-2505-6998-8CFF9DC7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C047A6-FFB9-0B17-F382-681878F3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6AB54-1783-35E0-F593-BBE86E15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23041C-AB26-CE4F-F047-8E45C158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798B8A-FB96-5A5D-EDD0-6D6B5EEB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C2594-A776-E964-ED03-41234911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5C4E1-C558-06FA-266F-86A730D4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F0102-8DA5-A60D-9C48-842FB34C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14D432-B13B-E0A2-5B48-DB981018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322D1-3A52-B69B-2D98-4F561A34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26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DFDA6-6BCC-1060-6D54-883FF6DA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E2172C-F862-B4AD-8286-128AFFAA3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9A230-30F7-5F5E-69FD-A5E28F9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D20E6-EDCD-96B9-DA20-669072C4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D9A52-0A92-2840-DDCE-EC4905D0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BB0D8-6B52-F37B-3258-3A6505B5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2AF74E-42FE-B5F8-8C00-DC77B07A9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EB4914-61CE-B798-6D69-ADC17A146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936BD-603A-EAA1-E203-36E9CAF6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DA969B-B55D-0BC9-779E-6C44D33D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093D9A-8B8C-A6A0-25D2-2338BC92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06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5A6C82-E636-232B-971F-28A69FF3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7FCD7C-0199-6924-EF48-DFAF76E63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446C44-F996-C4FF-65CE-A5A4354F3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C7E97E-5670-54A2-13C3-8C43E8E5E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86A525-514A-8F80-7D39-3D82BD187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DBB66E-85AE-2F41-26BC-F21A1849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0BEEB0-3594-A3C2-6D88-1E6131C4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001F5A-8A2F-CF65-CB43-2D5A14A6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F181F-5C68-50C1-3ACB-54BBEFB3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D2C4CA-CEAD-AF3A-F21F-D094F717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23B96D-BAD0-4F05-C59F-58CD38D4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CA2A4C-0527-9584-DC52-61A5FEE8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241755-A1AF-3F5B-09B7-B1CC49F4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37238A-20A4-FCA0-7731-005F2F47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47960-302A-A7C5-4D23-08EC03CB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75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67DD8-6A01-F8DC-F7C3-91B8CDD4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54563D-0CFA-B7FD-0F56-F66142F8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845449-B14D-FA48-B239-8BBB0CBDA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41511B-F500-0165-B051-8969E023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FD721F-614D-5BA5-81E8-8325D867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1EF6FB-DE15-3ADA-5E2C-707CE2C8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11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3E6C14-908C-1714-9476-5A5F52D9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34191-3E64-BF07-3D97-CC1405A83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9E3DCA-5879-90C9-D7B9-276DE24E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818E1-951F-0B91-670B-5E1D4177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E7CA13-DE77-6E29-827B-5DD8036E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AC14B1-FC73-6495-6090-CF1C8EC7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00A594-F84C-552A-EEC9-D3F4B4CB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AC3010-3B72-07B4-3A14-9F4D119C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9E705-1EAA-9448-B62D-1095BC41B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681DA-5AE8-4EB0-93E1-F3D80B011855}" type="datetimeFigureOut">
              <a:rPr lang="zh-CN" altLang="en-US" smtClean="0"/>
              <a:t>2024/6/1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40A0C-2637-13D0-93A2-71CB6F7AE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3F5899-300E-5F47-C304-75BE89BAE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88363-940A-44A4-82DE-021909D40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9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690EBA2-FD6C-55D5-E4F5-D728D8B56391}"/>
              </a:ext>
            </a:extLst>
          </p:cNvPr>
          <p:cNvSpPr txBox="1"/>
          <p:nvPr/>
        </p:nvSpPr>
        <p:spPr>
          <a:xfrm>
            <a:off x="4368434" y="5339361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rs143384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图表, 散点图&#10;&#10;描述已自动生成">
            <a:extLst>
              <a:ext uri="{FF2B5EF4-FFF2-40B4-BE49-F238E27FC236}">
                <a16:creationId xmlns:a16="http://schemas.microsoft.com/office/drawing/2014/main" id="{FBD00670-93E2-621F-4ACB-28B6FECFA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5" y="1330853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AE1D937-5292-2F82-BC83-D83CA281A459}"/>
              </a:ext>
            </a:extLst>
          </p:cNvPr>
          <p:cNvSpPr txBox="1"/>
          <p:nvPr/>
        </p:nvSpPr>
        <p:spPr>
          <a:xfrm>
            <a:off x="4655092" y="5679398"/>
            <a:ext cx="2881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rs919642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1CA4042C-E959-BDA1-D992-111DDFF4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84" y="455453"/>
            <a:ext cx="6235232" cy="47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3071B4-0E4B-F757-AD66-E92FE8BE607E}"/>
              </a:ext>
            </a:extLst>
          </p:cNvPr>
          <p:cNvSpPr txBox="1"/>
          <p:nvPr/>
        </p:nvSpPr>
        <p:spPr>
          <a:xfrm>
            <a:off x="4368432" y="5525379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rs56076919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表, 散点图&#10;&#10;描述已自动生成">
            <a:extLst>
              <a:ext uri="{FF2B5EF4-FFF2-40B4-BE49-F238E27FC236}">
                <a16:creationId xmlns:a16="http://schemas.microsoft.com/office/drawing/2014/main" id="{FBFC6E53-99B3-0AA8-DEFC-B62003F04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0" y="418277"/>
            <a:ext cx="5322794" cy="49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A4DF1B-5662-064F-0CA3-DA49D1F70764}"/>
              </a:ext>
            </a:extLst>
          </p:cNvPr>
          <p:cNvSpPr txBox="1"/>
          <p:nvPr/>
        </p:nvSpPr>
        <p:spPr>
          <a:xfrm>
            <a:off x="4368434" y="5251226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rs34148285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 descr="图表, 散点图&#10;&#10;描述已自动生成">
            <a:extLst>
              <a:ext uri="{FF2B5EF4-FFF2-40B4-BE49-F238E27FC236}">
                <a16:creationId xmlns:a16="http://schemas.microsoft.com/office/drawing/2014/main" id="{C3323787-2080-29F0-BC91-437DD17B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4" y="551543"/>
            <a:ext cx="6451052" cy="44358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8A34C1-E169-48B9-C39C-98AC53018599}"/>
              </a:ext>
            </a:extLst>
          </p:cNvPr>
          <p:cNvSpPr txBox="1"/>
          <p:nvPr/>
        </p:nvSpPr>
        <p:spPr>
          <a:xfrm>
            <a:off x="4236755" y="816694"/>
            <a:ext cx="3294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 type(s) experienced in last month: Knee pain</a:t>
            </a:r>
            <a:endParaRPr lang="zh-CN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A4DF1B-5662-064F-0CA3-DA49D1F70764}"/>
              </a:ext>
            </a:extLst>
          </p:cNvPr>
          <p:cNvSpPr txBox="1"/>
          <p:nvPr/>
        </p:nvSpPr>
        <p:spPr>
          <a:xfrm>
            <a:off x="4368434" y="5251226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rs3892354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9F00896D-AE94-6D05-0A9F-B2FFCC1D1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1" y="1391626"/>
            <a:ext cx="11716536" cy="3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A4DF1B-5662-064F-0CA3-DA49D1F70764}"/>
              </a:ext>
            </a:extLst>
          </p:cNvPr>
          <p:cNvSpPr txBox="1"/>
          <p:nvPr/>
        </p:nvSpPr>
        <p:spPr>
          <a:xfrm>
            <a:off x="4368434" y="5251226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rs687878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形用户界面, 文本&#10;&#10;描述已自动生成">
            <a:extLst>
              <a:ext uri="{FF2B5EF4-FFF2-40B4-BE49-F238E27FC236}">
                <a16:creationId xmlns:a16="http://schemas.microsoft.com/office/drawing/2014/main" id="{0D39B3CA-1A5E-B21A-DAE8-6AF1FE9D8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0" y="840082"/>
            <a:ext cx="10478060" cy="39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A4DF1B-5662-064F-0CA3-DA49D1F70764}"/>
              </a:ext>
            </a:extLst>
          </p:cNvPr>
          <p:cNvSpPr txBox="1"/>
          <p:nvPr/>
        </p:nvSpPr>
        <p:spPr>
          <a:xfrm>
            <a:off x="4368434" y="5251226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rs687878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907EB17-9D5C-F41B-9051-DA8EB49C6509}"/>
              </a:ext>
            </a:extLst>
          </p:cNvPr>
          <p:cNvGrpSpPr/>
          <p:nvPr/>
        </p:nvGrpSpPr>
        <p:grpSpPr>
          <a:xfrm>
            <a:off x="2699515" y="194198"/>
            <a:ext cx="6050713" cy="4888430"/>
            <a:chOff x="2699515" y="194198"/>
            <a:chExt cx="6050713" cy="4888430"/>
          </a:xfrm>
        </p:grpSpPr>
        <p:pic>
          <p:nvPicPr>
            <p:cNvPr id="6" name="图片 5" descr="图表, 散点图&#10;&#10;描述已自动生成">
              <a:extLst>
                <a:ext uri="{FF2B5EF4-FFF2-40B4-BE49-F238E27FC236}">
                  <a16:creationId xmlns:a16="http://schemas.microsoft.com/office/drawing/2014/main" id="{DF724C1C-7459-0A66-5F81-BFA31144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769" y="194198"/>
              <a:ext cx="5308459" cy="488843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00C499-0DC0-25F4-78AA-13DF670EFE5E}"/>
                </a:ext>
              </a:extLst>
            </p:cNvPr>
            <p:cNvSpPr txBox="1"/>
            <p:nvPr/>
          </p:nvSpPr>
          <p:spPr>
            <a:xfrm>
              <a:off x="4775200" y="507999"/>
              <a:ext cx="2364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1100" b="0" i="0" dirty="0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Reticulocyte count (two-way meta)</a:t>
              </a:r>
              <a:endParaRPr lang="zh-CN" altLang="en-US" sz="11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B7DCC48-424B-B337-A827-1DE00F56E24D}"/>
                </a:ext>
              </a:extLst>
            </p:cNvPr>
            <p:cNvSpPr txBox="1"/>
            <p:nvPr/>
          </p:nvSpPr>
          <p:spPr>
            <a:xfrm>
              <a:off x="2699515" y="715409"/>
              <a:ext cx="34339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0" i="0" dirty="0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 light scatter reticulocyte count (two-way meta)</a:t>
              </a:r>
              <a:endParaRPr lang="zh-CN" altLang="en-US" sz="11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94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A4DF1B-5662-064F-0CA3-DA49D1F70764}"/>
              </a:ext>
            </a:extLst>
          </p:cNvPr>
          <p:cNvSpPr txBox="1"/>
          <p:nvPr/>
        </p:nvSpPr>
        <p:spPr>
          <a:xfrm>
            <a:off x="4368434" y="5251226"/>
            <a:ext cx="34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PheWAS of </a:t>
            </a:r>
            <a:r>
              <a:rPr lang="en-US" altLang="zh-C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rs145408100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80C2CA-47DA-64E4-9A1C-80B4F142D75E}"/>
              </a:ext>
            </a:extLst>
          </p:cNvPr>
          <p:cNvGrpSpPr/>
          <p:nvPr/>
        </p:nvGrpSpPr>
        <p:grpSpPr>
          <a:xfrm>
            <a:off x="3118754" y="494841"/>
            <a:ext cx="5954491" cy="4492561"/>
            <a:chOff x="3118754" y="494841"/>
            <a:chExt cx="5954491" cy="4492561"/>
          </a:xfrm>
        </p:grpSpPr>
        <p:pic>
          <p:nvPicPr>
            <p:cNvPr id="6" name="图片 5" descr="图表, 散点图&#10;&#10;描述已自动生成">
              <a:extLst>
                <a:ext uri="{FF2B5EF4-FFF2-40B4-BE49-F238E27FC236}">
                  <a16:creationId xmlns:a16="http://schemas.microsoft.com/office/drawing/2014/main" id="{FE8AB348-B9ED-0106-2C75-7E82DE2F3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754" y="494841"/>
              <a:ext cx="5954491" cy="449256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99CD3A-F666-68FA-0588-CD823F4F126B}"/>
                </a:ext>
              </a:extLst>
            </p:cNvPr>
            <p:cNvSpPr txBox="1"/>
            <p:nvPr/>
          </p:nvSpPr>
          <p:spPr>
            <a:xfrm>
              <a:off x="4107176" y="776515"/>
              <a:ext cx="3299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i="0" dirty="0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Pain type(s) experienced in last month: Knee pain</a:t>
              </a:r>
              <a:endParaRPr lang="zh-CN" altLang="en-US" sz="11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62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63</Words>
  <Application>Microsoft Office PowerPoint</Application>
  <PresentationFormat>宽屏</PresentationFormat>
  <Paragraphs>12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Eureka Li</dc:creator>
  <cp:lastModifiedBy>Eureka Li</cp:lastModifiedBy>
  <cp:revision>7</cp:revision>
  <dcterms:created xsi:type="dcterms:W3CDTF">2024-05-09T05:44:57Z</dcterms:created>
  <dcterms:modified xsi:type="dcterms:W3CDTF">2024-06-01T07:53:25Z</dcterms:modified>
</cp:coreProperties>
</file>