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</p:sldIdLst>
  <p:sldSz cx="13320713" cy="89995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22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9054" y="1472842"/>
            <a:ext cx="11322606" cy="3133172"/>
          </a:xfrm>
        </p:spPr>
        <p:txBody>
          <a:bodyPr anchor="b"/>
          <a:lstStyle>
            <a:lvl1pPr algn="ctr">
              <a:defRPr sz="7874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5089" y="4726842"/>
            <a:ext cx="9990535" cy="2172804"/>
          </a:xfrm>
        </p:spPr>
        <p:txBody>
          <a:bodyPr/>
          <a:lstStyle>
            <a:lvl1pPr marL="0" indent="0" algn="ctr">
              <a:buNone/>
              <a:defRPr sz="3150"/>
            </a:lvl1pPr>
            <a:lvl2pPr marL="599984" indent="0" algn="ctr">
              <a:buNone/>
              <a:defRPr sz="2625"/>
            </a:lvl2pPr>
            <a:lvl3pPr marL="1199967" indent="0" algn="ctr">
              <a:buNone/>
              <a:defRPr sz="2362"/>
            </a:lvl3pPr>
            <a:lvl4pPr marL="1799951" indent="0" algn="ctr">
              <a:buNone/>
              <a:defRPr sz="2100"/>
            </a:lvl4pPr>
            <a:lvl5pPr marL="2399934" indent="0" algn="ctr">
              <a:buNone/>
              <a:defRPr sz="2100"/>
            </a:lvl5pPr>
            <a:lvl6pPr marL="2999918" indent="0" algn="ctr">
              <a:buNone/>
              <a:defRPr sz="2100"/>
            </a:lvl6pPr>
            <a:lvl7pPr marL="3599901" indent="0" algn="ctr">
              <a:buNone/>
              <a:defRPr sz="2100"/>
            </a:lvl7pPr>
            <a:lvl8pPr marL="4199885" indent="0" algn="ctr">
              <a:buNone/>
              <a:defRPr sz="2100"/>
            </a:lvl8pPr>
            <a:lvl9pPr marL="4799868" indent="0" algn="ctr">
              <a:buNone/>
              <a:defRPr sz="21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463A7-2D1A-4393-8F69-00E828BC2832}" type="datetimeFigureOut">
              <a:rPr lang="zh-CN" altLang="en-US" smtClean="0"/>
              <a:t>2024/9/2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84DBB-0DFA-4D56-AEBC-3BBE10FB02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2747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463A7-2D1A-4393-8F69-00E828BC2832}" type="datetimeFigureOut">
              <a:rPr lang="zh-CN" altLang="en-US" smtClean="0"/>
              <a:t>2024/9/2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84DBB-0DFA-4D56-AEBC-3BBE10FB02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1037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32636" y="479142"/>
            <a:ext cx="2872279" cy="7626692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5800" y="479142"/>
            <a:ext cx="8450327" cy="7626692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463A7-2D1A-4393-8F69-00E828BC2832}" type="datetimeFigureOut">
              <a:rPr lang="zh-CN" altLang="en-US" smtClean="0"/>
              <a:t>2024/9/2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84DBB-0DFA-4D56-AEBC-3BBE10FB02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2064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463A7-2D1A-4393-8F69-00E828BC2832}" type="datetimeFigureOut">
              <a:rPr lang="zh-CN" altLang="en-US" smtClean="0"/>
              <a:t>2024/9/2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84DBB-0DFA-4D56-AEBC-3BBE10FB02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0478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8862" y="2243638"/>
            <a:ext cx="11489115" cy="3743557"/>
          </a:xfrm>
        </p:spPr>
        <p:txBody>
          <a:bodyPr anchor="b"/>
          <a:lstStyle>
            <a:lvl1pPr>
              <a:defRPr sz="7874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8862" y="6022610"/>
            <a:ext cx="11489115" cy="1968648"/>
          </a:xfrm>
        </p:spPr>
        <p:txBody>
          <a:bodyPr/>
          <a:lstStyle>
            <a:lvl1pPr marL="0" indent="0">
              <a:buNone/>
              <a:defRPr sz="3150">
                <a:solidFill>
                  <a:schemeClr val="tx1">
                    <a:tint val="82000"/>
                  </a:schemeClr>
                </a:solidFill>
              </a:defRPr>
            </a:lvl1pPr>
            <a:lvl2pPr marL="599984" indent="0">
              <a:buNone/>
              <a:defRPr sz="2625">
                <a:solidFill>
                  <a:schemeClr val="tx1">
                    <a:tint val="82000"/>
                  </a:schemeClr>
                </a:solidFill>
              </a:defRPr>
            </a:lvl2pPr>
            <a:lvl3pPr marL="1199967" indent="0">
              <a:buNone/>
              <a:defRPr sz="2362">
                <a:solidFill>
                  <a:schemeClr val="tx1">
                    <a:tint val="82000"/>
                  </a:schemeClr>
                </a:solidFill>
              </a:defRPr>
            </a:lvl3pPr>
            <a:lvl4pPr marL="1799951" indent="0">
              <a:buNone/>
              <a:defRPr sz="2100">
                <a:solidFill>
                  <a:schemeClr val="tx1">
                    <a:tint val="82000"/>
                  </a:schemeClr>
                </a:solidFill>
              </a:defRPr>
            </a:lvl4pPr>
            <a:lvl5pPr marL="2399934" indent="0">
              <a:buNone/>
              <a:defRPr sz="2100">
                <a:solidFill>
                  <a:schemeClr val="tx1">
                    <a:tint val="82000"/>
                  </a:schemeClr>
                </a:solidFill>
              </a:defRPr>
            </a:lvl5pPr>
            <a:lvl6pPr marL="2999918" indent="0">
              <a:buNone/>
              <a:defRPr sz="2100">
                <a:solidFill>
                  <a:schemeClr val="tx1">
                    <a:tint val="82000"/>
                  </a:schemeClr>
                </a:solidFill>
              </a:defRPr>
            </a:lvl6pPr>
            <a:lvl7pPr marL="3599901" indent="0">
              <a:buNone/>
              <a:defRPr sz="2100">
                <a:solidFill>
                  <a:schemeClr val="tx1">
                    <a:tint val="82000"/>
                  </a:schemeClr>
                </a:solidFill>
              </a:defRPr>
            </a:lvl7pPr>
            <a:lvl8pPr marL="4199885" indent="0">
              <a:buNone/>
              <a:defRPr sz="2100">
                <a:solidFill>
                  <a:schemeClr val="tx1">
                    <a:tint val="82000"/>
                  </a:schemeClr>
                </a:solidFill>
              </a:defRPr>
            </a:lvl8pPr>
            <a:lvl9pPr marL="4799868" indent="0">
              <a:buNone/>
              <a:defRPr sz="21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463A7-2D1A-4393-8F69-00E828BC2832}" type="datetimeFigureOut">
              <a:rPr lang="zh-CN" altLang="en-US" smtClean="0"/>
              <a:t>2024/9/2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84DBB-0DFA-4D56-AEBC-3BBE10FB02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6410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5799" y="2395710"/>
            <a:ext cx="5661303" cy="571012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43611" y="2395710"/>
            <a:ext cx="5661303" cy="571012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463A7-2D1A-4393-8F69-00E828BC2832}" type="datetimeFigureOut">
              <a:rPr lang="zh-CN" altLang="en-US" smtClean="0"/>
              <a:t>2024/9/2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84DBB-0DFA-4D56-AEBC-3BBE10FB02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8833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534" y="479144"/>
            <a:ext cx="11489115" cy="173949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7536" y="2206137"/>
            <a:ext cx="5635285" cy="1081194"/>
          </a:xfrm>
        </p:spPr>
        <p:txBody>
          <a:bodyPr anchor="b"/>
          <a:lstStyle>
            <a:lvl1pPr marL="0" indent="0">
              <a:buNone/>
              <a:defRPr sz="3150" b="1"/>
            </a:lvl1pPr>
            <a:lvl2pPr marL="599984" indent="0">
              <a:buNone/>
              <a:defRPr sz="2625" b="1"/>
            </a:lvl2pPr>
            <a:lvl3pPr marL="1199967" indent="0">
              <a:buNone/>
              <a:defRPr sz="2362" b="1"/>
            </a:lvl3pPr>
            <a:lvl4pPr marL="1799951" indent="0">
              <a:buNone/>
              <a:defRPr sz="2100" b="1"/>
            </a:lvl4pPr>
            <a:lvl5pPr marL="2399934" indent="0">
              <a:buNone/>
              <a:defRPr sz="2100" b="1"/>
            </a:lvl5pPr>
            <a:lvl6pPr marL="2999918" indent="0">
              <a:buNone/>
              <a:defRPr sz="2100" b="1"/>
            </a:lvl6pPr>
            <a:lvl7pPr marL="3599901" indent="0">
              <a:buNone/>
              <a:defRPr sz="2100" b="1"/>
            </a:lvl7pPr>
            <a:lvl8pPr marL="4199885" indent="0">
              <a:buNone/>
              <a:defRPr sz="2100" b="1"/>
            </a:lvl8pPr>
            <a:lvl9pPr marL="4799868" indent="0">
              <a:buNone/>
              <a:defRPr sz="21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7536" y="3287331"/>
            <a:ext cx="5635285" cy="483516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43612" y="2206137"/>
            <a:ext cx="5663038" cy="1081194"/>
          </a:xfrm>
        </p:spPr>
        <p:txBody>
          <a:bodyPr anchor="b"/>
          <a:lstStyle>
            <a:lvl1pPr marL="0" indent="0">
              <a:buNone/>
              <a:defRPr sz="3150" b="1"/>
            </a:lvl1pPr>
            <a:lvl2pPr marL="599984" indent="0">
              <a:buNone/>
              <a:defRPr sz="2625" b="1"/>
            </a:lvl2pPr>
            <a:lvl3pPr marL="1199967" indent="0">
              <a:buNone/>
              <a:defRPr sz="2362" b="1"/>
            </a:lvl3pPr>
            <a:lvl4pPr marL="1799951" indent="0">
              <a:buNone/>
              <a:defRPr sz="2100" b="1"/>
            </a:lvl4pPr>
            <a:lvl5pPr marL="2399934" indent="0">
              <a:buNone/>
              <a:defRPr sz="2100" b="1"/>
            </a:lvl5pPr>
            <a:lvl6pPr marL="2999918" indent="0">
              <a:buNone/>
              <a:defRPr sz="2100" b="1"/>
            </a:lvl6pPr>
            <a:lvl7pPr marL="3599901" indent="0">
              <a:buNone/>
              <a:defRPr sz="2100" b="1"/>
            </a:lvl7pPr>
            <a:lvl8pPr marL="4199885" indent="0">
              <a:buNone/>
              <a:defRPr sz="2100" b="1"/>
            </a:lvl8pPr>
            <a:lvl9pPr marL="4799868" indent="0">
              <a:buNone/>
              <a:defRPr sz="21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43612" y="3287331"/>
            <a:ext cx="5663038" cy="483516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463A7-2D1A-4393-8F69-00E828BC2832}" type="datetimeFigureOut">
              <a:rPr lang="zh-CN" altLang="en-US" smtClean="0"/>
              <a:t>2024/9/2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84DBB-0DFA-4D56-AEBC-3BBE10FB02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5659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463A7-2D1A-4393-8F69-00E828BC2832}" type="datetimeFigureOut">
              <a:rPr lang="zh-CN" altLang="en-US" smtClean="0"/>
              <a:t>2024/9/2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84DBB-0DFA-4D56-AEBC-3BBE10FB02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2164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463A7-2D1A-4393-8F69-00E828BC2832}" type="datetimeFigureOut">
              <a:rPr lang="zh-CN" altLang="en-US" smtClean="0"/>
              <a:t>2024/9/2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84DBB-0DFA-4D56-AEBC-3BBE10FB02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0767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534" y="599969"/>
            <a:ext cx="4296277" cy="2099892"/>
          </a:xfrm>
        </p:spPr>
        <p:txBody>
          <a:bodyPr anchor="b"/>
          <a:lstStyle>
            <a:lvl1pPr>
              <a:defRPr sz="4199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3038" y="1295769"/>
            <a:ext cx="6743611" cy="6395505"/>
          </a:xfrm>
        </p:spPr>
        <p:txBody>
          <a:bodyPr/>
          <a:lstStyle>
            <a:lvl1pPr>
              <a:defRPr sz="4199"/>
            </a:lvl1pPr>
            <a:lvl2pPr>
              <a:defRPr sz="3674"/>
            </a:lvl2pPr>
            <a:lvl3pPr>
              <a:defRPr sz="3150"/>
            </a:lvl3pPr>
            <a:lvl4pPr>
              <a:defRPr sz="2625"/>
            </a:lvl4pPr>
            <a:lvl5pPr>
              <a:defRPr sz="2625"/>
            </a:lvl5pPr>
            <a:lvl6pPr>
              <a:defRPr sz="2625"/>
            </a:lvl6pPr>
            <a:lvl7pPr>
              <a:defRPr sz="2625"/>
            </a:lvl7pPr>
            <a:lvl8pPr>
              <a:defRPr sz="2625"/>
            </a:lvl8pPr>
            <a:lvl9pPr>
              <a:defRPr sz="262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534" y="2699862"/>
            <a:ext cx="4296277" cy="5001827"/>
          </a:xfrm>
        </p:spPr>
        <p:txBody>
          <a:bodyPr/>
          <a:lstStyle>
            <a:lvl1pPr marL="0" indent="0">
              <a:buNone/>
              <a:defRPr sz="2100"/>
            </a:lvl1pPr>
            <a:lvl2pPr marL="599984" indent="0">
              <a:buNone/>
              <a:defRPr sz="1837"/>
            </a:lvl2pPr>
            <a:lvl3pPr marL="1199967" indent="0">
              <a:buNone/>
              <a:defRPr sz="1575"/>
            </a:lvl3pPr>
            <a:lvl4pPr marL="1799951" indent="0">
              <a:buNone/>
              <a:defRPr sz="1312"/>
            </a:lvl4pPr>
            <a:lvl5pPr marL="2399934" indent="0">
              <a:buNone/>
              <a:defRPr sz="1312"/>
            </a:lvl5pPr>
            <a:lvl6pPr marL="2999918" indent="0">
              <a:buNone/>
              <a:defRPr sz="1312"/>
            </a:lvl6pPr>
            <a:lvl7pPr marL="3599901" indent="0">
              <a:buNone/>
              <a:defRPr sz="1312"/>
            </a:lvl7pPr>
            <a:lvl8pPr marL="4199885" indent="0">
              <a:buNone/>
              <a:defRPr sz="1312"/>
            </a:lvl8pPr>
            <a:lvl9pPr marL="4799868" indent="0">
              <a:buNone/>
              <a:defRPr sz="1312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463A7-2D1A-4393-8F69-00E828BC2832}" type="datetimeFigureOut">
              <a:rPr lang="zh-CN" altLang="en-US" smtClean="0"/>
              <a:t>2024/9/2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84DBB-0DFA-4D56-AEBC-3BBE10FB02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0307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534" y="599969"/>
            <a:ext cx="4296277" cy="2099892"/>
          </a:xfrm>
        </p:spPr>
        <p:txBody>
          <a:bodyPr anchor="b"/>
          <a:lstStyle>
            <a:lvl1pPr>
              <a:defRPr sz="4199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63038" y="1295769"/>
            <a:ext cx="6743611" cy="6395505"/>
          </a:xfrm>
        </p:spPr>
        <p:txBody>
          <a:bodyPr anchor="t"/>
          <a:lstStyle>
            <a:lvl1pPr marL="0" indent="0">
              <a:buNone/>
              <a:defRPr sz="4199"/>
            </a:lvl1pPr>
            <a:lvl2pPr marL="599984" indent="0">
              <a:buNone/>
              <a:defRPr sz="3674"/>
            </a:lvl2pPr>
            <a:lvl3pPr marL="1199967" indent="0">
              <a:buNone/>
              <a:defRPr sz="3150"/>
            </a:lvl3pPr>
            <a:lvl4pPr marL="1799951" indent="0">
              <a:buNone/>
              <a:defRPr sz="2625"/>
            </a:lvl4pPr>
            <a:lvl5pPr marL="2399934" indent="0">
              <a:buNone/>
              <a:defRPr sz="2625"/>
            </a:lvl5pPr>
            <a:lvl6pPr marL="2999918" indent="0">
              <a:buNone/>
              <a:defRPr sz="2625"/>
            </a:lvl6pPr>
            <a:lvl7pPr marL="3599901" indent="0">
              <a:buNone/>
              <a:defRPr sz="2625"/>
            </a:lvl7pPr>
            <a:lvl8pPr marL="4199885" indent="0">
              <a:buNone/>
              <a:defRPr sz="2625"/>
            </a:lvl8pPr>
            <a:lvl9pPr marL="4799868" indent="0">
              <a:buNone/>
              <a:defRPr sz="2625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534" y="2699862"/>
            <a:ext cx="4296277" cy="5001827"/>
          </a:xfrm>
        </p:spPr>
        <p:txBody>
          <a:bodyPr/>
          <a:lstStyle>
            <a:lvl1pPr marL="0" indent="0">
              <a:buNone/>
              <a:defRPr sz="2100"/>
            </a:lvl1pPr>
            <a:lvl2pPr marL="599984" indent="0">
              <a:buNone/>
              <a:defRPr sz="1837"/>
            </a:lvl2pPr>
            <a:lvl3pPr marL="1199967" indent="0">
              <a:buNone/>
              <a:defRPr sz="1575"/>
            </a:lvl3pPr>
            <a:lvl4pPr marL="1799951" indent="0">
              <a:buNone/>
              <a:defRPr sz="1312"/>
            </a:lvl4pPr>
            <a:lvl5pPr marL="2399934" indent="0">
              <a:buNone/>
              <a:defRPr sz="1312"/>
            </a:lvl5pPr>
            <a:lvl6pPr marL="2999918" indent="0">
              <a:buNone/>
              <a:defRPr sz="1312"/>
            </a:lvl6pPr>
            <a:lvl7pPr marL="3599901" indent="0">
              <a:buNone/>
              <a:defRPr sz="1312"/>
            </a:lvl7pPr>
            <a:lvl8pPr marL="4199885" indent="0">
              <a:buNone/>
              <a:defRPr sz="1312"/>
            </a:lvl8pPr>
            <a:lvl9pPr marL="4799868" indent="0">
              <a:buNone/>
              <a:defRPr sz="1312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463A7-2D1A-4393-8F69-00E828BC2832}" type="datetimeFigureOut">
              <a:rPr lang="zh-CN" altLang="en-US" smtClean="0"/>
              <a:t>2024/9/2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84DBB-0DFA-4D56-AEBC-3BBE10FB02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7588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5799" y="479144"/>
            <a:ext cx="11489115" cy="17394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5799" y="2395710"/>
            <a:ext cx="11489115" cy="57101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15799" y="8341240"/>
            <a:ext cx="2997160" cy="479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75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9A463A7-2D1A-4393-8F69-00E828BC2832}" type="datetimeFigureOut">
              <a:rPr lang="zh-CN" altLang="en-US" smtClean="0"/>
              <a:t>2024/9/2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12486" y="8341240"/>
            <a:ext cx="4495741" cy="479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75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07754" y="8341240"/>
            <a:ext cx="2997160" cy="479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75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8E84DBB-0DFA-4D56-AEBC-3BBE10FB02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5078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199967" rtl="0" eaLnBrk="1" latinLnBrk="0" hangingPunct="1">
        <a:lnSpc>
          <a:spcPct val="90000"/>
        </a:lnSpc>
        <a:spcBef>
          <a:spcPct val="0"/>
        </a:spcBef>
        <a:buNone/>
        <a:defRPr sz="577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9992" indent="-299992" algn="l" defTabSz="1199967" rtl="0" eaLnBrk="1" latinLnBrk="0" hangingPunct="1">
        <a:lnSpc>
          <a:spcPct val="90000"/>
        </a:lnSpc>
        <a:spcBef>
          <a:spcPts val="1312"/>
        </a:spcBef>
        <a:buFont typeface="Arial" panose="020B0604020202020204" pitchFamily="34" charset="0"/>
        <a:buChar char="•"/>
        <a:defRPr sz="3674" kern="1200">
          <a:solidFill>
            <a:schemeClr val="tx1"/>
          </a:solidFill>
          <a:latin typeface="+mn-lt"/>
          <a:ea typeface="+mn-ea"/>
          <a:cs typeface="+mn-cs"/>
        </a:defRPr>
      </a:lvl1pPr>
      <a:lvl2pPr marL="899975" indent="-299992" algn="l" defTabSz="1199967" rtl="0" eaLnBrk="1" latinLnBrk="0" hangingPunct="1">
        <a:lnSpc>
          <a:spcPct val="90000"/>
        </a:lnSpc>
        <a:spcBef>
          <a:spcPts val="656"/>
        </a:spcBef>
        <a:buFont typeface="Arial" panose="020B0604020202020204" pitchFamily="34" charset="0"/>
        <a:buChar char="•"/>
        <a:defRPr sz="3150" kern="1200">
          <a:solidFill>
            <a:schemeClr val="tx1"/>
          </a:solidFill>
          <a:latin typeface="+mn-lt"/>
          <a:ea typeface="+mn-ea"/>
          <a:cs typeface="+mn-cs"/>
        </a:defRPr>
      </a:lvl2pPr>
      <a:lvl3pPr marL="1499959" indent="-299992" algn="l" defTabSz="1199967" rtl="0" eaLnBrk="1" latinLnBrk="0" hangingPunct="1">
        <a:lnSpc>
          <a:spcPct val="90000"/>
        </a:lnSpc>
        <a:spcBef>
          <a:spcPts val="656"/>
        </a:spcBef>
        <a:buFont typeface="Arial" panose="020B0604020202020204" pitchFamily="34" charset="0"/>
        <a:buChar char="•"/>
        <a:defRPr sz="2625" kern="1200">
          <a:solidFill>
            <a:schemeClr val="tx1"/>
          </a:solidFill>
          <a:latin typeface="+mn-lt"/>
          <a:ea typeface="+mn-ea"/>
          <a:cs typeface="+mn-cs"/>
        </a:defRPr>
      </a:lvl3pPr>
      <a:lvl4pPr marL="2099942" indent="-299992" algn="l" defTabSz="1199967" rtl="0" eaLnBrk="1" latinLnBrk="0" hangingPunct="1">
        <a:lnSpc>
          <a:spcPct val="90000"/>
        </a:lnSpc>
        <a:spcBef>
          <a:spcPts val="656"/>
        </a:spcBef>
        <a:buFont typeface="Arial" panose="020B0604020202020204" pitchFamily="34" charset="0"/>
        <a:buChar char="•"/>
        <a:defRPr sz="2362" kern="1200">
          <a:solidFill>
            <a:schemeClr val="tx1"/>
          </a:solidFill>
          <a:latin typeface="+mn-lt"/>
          <a:ea typeface="+mn-ea"/>
          <a:cs typeface="+mn-cs"/>
        </a:defRPr>
      </a:lvl4pPr>
      <a:lvl5pPr marL="2699926" indent="-299992" algn="l" defTabSz="1199967" rtl="0" eaLnBrk="1" latinLnBrk="0" hangingPunct="1">
        <a:lnSpc>
          <a:spcPct val="90000"/>
        </a:lnSpc>
        <a:spcBef>
          <a:spcPts val="656"/>
        </a:spcBef>
        <a:buFont typeface="Arial" panose="020B0604020202020204" pitchFamily="34" charset="0"/>
        <a:buChar char="•"/>
        <a:defRPr sz="2362" kern="1200">
          <a:solidFill>
            <a:schemeClr val="tx1"/>
          </a:solidFill>
          <a:latin typeface="+mn-lt"/>
          <a:ea typeface="+mn-ea"/>
          <a:cs typeface="+mn-cs"/>
        </a:defRPr>
      </a:lvl5pPr>
      <a:lvl6pPr marL="3299910" indent="-299992" algn="l" defTabSz="1199967" rtl="0" eaLnBrk="1" latinLnBrk="0" hangingPunct="1">
        <a:lnSpc>
          <a:spcPct val="90000"/>
        </a:lnSpc>
        <a:spcBef>
          <a:spcPts val="656"/>
        </a:spcBef>
        <a:buFont typeface="Arial" panose="020B0604020202020204" pitchFamily="34" charset="0"/>
        <a:buChar char="•"/>
        <a:defRPr sz="2362" kern="1200">
          <a:solidFill>
            <a:schemeClr val="tx1"/>
          </a:solidFill>
          <a:latin typeface="+mn-lt"/>
          <a:ea typeface="+mn-ea"/>
          <a:cs typeface="+mn-cs"/>
        </a:defRPr>
      </a:lvl6pPr>
      <a:lvl7pPr marL="3899893" indent="-299992" algn="l" defTabSz="1199967" rtl="0" eaLnBrk="1" latinLnBrk="0" hangingPunct="1">
        <a:lnSpc>
          <a:spcPct val="90000"/>
        </a:lnSpc>
        <a:spcBef>
          <a:spcPts val="656"/>
        </a:spcBef>
        <a:buFont typeface="Arial" panose="020B0604020202020204" pitchFamily="34" charset="0"/>
        <a:buChar char="•"/>
        <a:defRPr sz="2362" kern="1200">
          <a:solidFill>
            <a:schemeClr val="tx1"/>
          </a:solidFill>
          <a:latin typeface="+mn-lt"/>
          <a:ea typeface="+mn-ea"/>
          <a:cs typeface="+mn-cs"/>
        </a:defRPr>
      </a:lvl7pPr>
      <a:lvl8pPr marL="4499877" indent="-299992" algn="l" defTabSz="1199967" rtl="0" eaLnBrk="1" latinLnBrk="0" hangingPunct="1">
        <a:lnSpc>
          <a:spcPct val="90000"/>
        </a:lnSpc>
        <a:spcBef>
          <a:spcPts val="656"/>
        </a:spcBef>
        <a:buFont typeface="Arial" panose="020B0604020202020204" pitchFamily="34" charset="0"/>
        <a:buChar char="•"/>
        <a:defRPr sz="2362" kern="1200">
          <a:solidFill>
            <a:schemeClr val="tx1"/>
          </a:solidFill>
          <a:latin typeface="+mn-lt"/>
          <a:ea typeface="+mn-ea"/>
          <a:cs typeface="+mn-cs"/>
        </a:defRPr>
      </a:lvl8pPr>
      <a:lvl9pPr marL="5099860" indent="-299992" algn="l" defTabSz="1199967" rtl="0" eaLnBrk="1" latinLnBrk="0" hangingPunct="1">
        <a:lnSpc>
          <a:spcPct val="90000"/>
        </a:lnSpc>
        <a:spcBef>
          <a:spcPts val="656"/>
        </a:spcBef>
        <a:buFont typeface="Arial" panose="020B0604020202020204" pitchFamily="34" charset="0"/>
        <a:buChar char="•"/>
        <a:defRPr sz="23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99967" rtl="0" eaLnBrk="1" latinLnBrk="0" hangingPunct="1">
        <a:defRPr sz="2362" kern="1200">
          <a:solidFill>
            <a:schemeClr val="tx1"/>
          </a:solidFill>
          <a:latin typeface="+mn-lt"/>
          <a:ea typeface="+mn-ea"/>
          <a:cs typeface="+mn-cs"/>
        </a:defRPr>
      </a:lvl1pPr>
      <a:lvl2pPr marL="599984" algn="l" defTabSz="1199967" rtl="0" eaLnBrk="1" latinLnBrk="0" hangingPunct="1">
        <a:defRPr sz="2362" kern="1200">
          <a:solidFill>
            <a:schemeClr val="tx1"/>
          </a:solidFill>
          <a:latin typeface="+mn-lt"/>
          <a:ea typeface="+mn-ea"/>
          <a:cs typeface="+mn-cs"/>
        </a:defRPr>
      </a:lvl2pPr>
      <a:lvl3pPr marL="1199967" algn="l" defTabSz="1199967" rtl="0" eaLnBrk="1" latinLnBrk="0" hangingPunct="1">
        <a:defRPr sz="2362" kern="1200">
          <a:solidFill>
            <a:schemeClr val="tx1"/>
          </a:solidFill>
          <a:latin typeface="+mn-lt"/>
          <a:ea typeface="+mn-ea"/>
          <a:cs typeface="+mn-cs"/>
        </a:defRPr>
      </a:lvl3pPr>
      <a:lvl4pPr marL="1799951" algn="l" defTabSz="1199967" rtl="0" eaLnBrk="1" latinLnBrk="0" hangingPunct="1">
        <a:defRPr sz="2362" kern="1200">
          <a:solidFill>
            <a:schemeClr val="tx1"/>
          </a:solidFill>
          <a:latin typeface="+mn-lt"/>
          <a:ea typeface="+mn-ea"/>
          <a:cs typeface="+mn-cs"/>
        </a:defRPr>
      </a:lvl4pPr>
      <a:lvl5pPr marL="2399934" algn="l" defTabSz="1199967" rtl="0" eaLnBrk="1" latinLnBrk="0" hangingPunct="1">
        <a:defRPr sz="2362" kern="1200">
          <a:solidFill>
            <a:schemeClr val="tx1"/>
          </a:solidFill>
          <a:latin typeface="+mn-lt"/>
          <a:ea typeface="+mn-ea"/>
          <a:cs typeface="+mn-cs"/>
        </a:defRPr>
      </a:lvl5pPr>
      <a:lvl6pPr marL="2999918" algn="l" defTabSz="1199967" rtl="0" eaLnBrk="1" latinLnBrk="0" hangingPunct="1">
        <a:defRPr sz="2362" kern="1200">
          <a:solidFill>
            <a:schemeClr val="tx1"/>
          </a:solidFill>
          <a:latin typeface="+mn-lt"/>
          <a:ea typeface="+mn-ea"/>
          <a:cs typeface="+mn-cs"/>
        </a:defRPr>
      </a:lvl6pPr>
      <a:lvl7pPr marL="3599901" algn="l" defTabSz="1199967" rtl="0" eaLnBrk="1" latinLnBrk="0" hangingPunct="1">
        <a:defRPr sz="2362" kern="1200">
          <a:solidFill>
            <a:schemeClr val="tx1"/>
          </a:solidFill>
          <a:latin typeface="+mn-lt"/>
          <a:ea typeface="+mn-ea"/>
          <a:cs typeface="+mn-cs"/>
        </a:defRPr>
      </a:lvl7pPr>
      <a:lvl8pPr marL="4199885" algn="l" defTabSz="1199967" rtl="0" eaLnBrk="1" latinLnBrk="0" hangingPunct="1">
        <a:defRPr sz="2362" kern="1200">
          <a:solidFill>
            <a:schemeClr val="tx1"/>
          </a:solidFill>
          <a:latin typeface="+mn-lt"/>
          <a:ea typeface="+mn-ea"/>
          <a:cs typeface="+mn-cs"/>
        </a:defRPr>
      </a:lvl8pPr>
      <a:lvl9pPr marL="4799868" algn="l" defTabSz="1199967" rtl="0" eaLnBrk="1" latinLnBrk="0" hangingPunct="1">
        <a:defRPr sz="23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E7957923-5FFF-2920-941D-42AB5DDC6710}"/>
              </a:ext>
            </a:extLst>
          </p:cNvPr>
          <p:cNvSpPr txBox="1"/>
          <p:nvPr/>
        </p:nvSpPr>
        <p:spPr>
          <a:xfrm>
            <a:off x="5246174" y="8293321"/>
            <a:ext cx="28283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GTEx v8 </a:t>
            </a:r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30 </a:t>
            </a:r>
            <a:r>
              <a:rPr lang="zh-CN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tissue types</a:t>
            </a:r>
          </a:p>
        </p:txBody>
      </p:sp>
      <p:pic>
        <p:nvPicPr>
          <p:cNvPr id="3" name="图片 2" descr="图表, 树状图&#10;&#10;描述已自动生成">
            <a:extLst>
              <a:ext uri="{FF2B5EF4-FFF2-40B4-BE49-F238E27FC236}">
                <a16:creationId xmlns:a16="http://schemas.microsoft.com/office/drawing/2014/main" id="{5239B331-A04A-1357-7CE0-5B502C9680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48"/>
          <a:stretch/>
        </p:blipFill>
        <p:spPr>
          <a:xfrm>
            <a:off x="1154844" y="336885"/>
            <a:ext cx="4684198" cy="7447548"/>
          </a:xfrm>
          <a:prstGeom prst="rect">
            <a:avLst/>
          </a:prstGeom>
        </p:spPr>
      </p:pic>
      <p:pic>
        <p:nvPicPr>
          <p:cNvPr id="6" name="图片 5" descr="图片包含 日程表&#10;&#10;描述已自动生成">
            <a:extLst>
              <a:ext uri="{FF2B5EF4-FFF2-40B4-BE49-F238E27FC236}">
                <a16:creationId xmlns:a16="http://schemas.microsoft.com/office/drawing/2014/main" id="{9ABCED7D-E67D-745E-5622-65F52527DA4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78"/>
          <a:stretch/>
        </p:blipFill>
        <p:spPr>
          <a:xfrm>
            <a:off x="7350282" y="433137"/>
            <a:ext cx="4850255" cy="7203555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30D611D8-61EB-830A-DD03-A63D22051782}"/>
              </a:ext>
            </a:extLst>
          </p:cNvPr>
          <p:cNvSpPr txBox="1"/>
          <p:nvPr/>
        </p:nvSpPr>
        <p:spPr>
          <a:xfrm>
            <a:off x="1173386" y="7784433"/>
            <a:ext cx="509992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Average expression per label (log2 transformed)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D883F479-88D5-5294-1A5A-5DED8582CBF5}"/>
              </a:ext>
            </a:extLst>
          </p:cNvPr>
          <p:cNvSpPr txBox="1"/>
          <p:nvPr/>
        </p:nvSpPr>
        <p:spPr>
          <a:xfrm>
            <a:off x="6291850" y="7795729"/>
            <a:ext cx="686517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Average of normalized expression per label (zero mean across samples)</a:t>
            </a:r>
          </a:p>
        </p:txBody>
      </p:sp>
    </p:spTree>
    <p:extLst>
      <p:ext uri="{BB962C8B-B14F-4D97-AF65-F5344CB8AC3E}">
        <p14:creationId xmlns:p14="http://schemas.microsoft.com/office/powerpoint/2010/main" val="1578843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E7957923-5FFF-2920-941D-42AB5DDC6710}"/>
              </a:ext>
            </a:extLst>
          </p:cNvPr>
          <p:cNvSpPr txBox="1"/>
          <p:nvPr/>
        </p:nvSpPr>
        <p:spPr>
          <a:xfrm>
            <a:off x="5246174" y="7999256"/>
            <a:ext cx="28283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GTEx v8 54 tissue types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30D611D8-61EB-830A-DD03-A63D22051782}"/>
              </a:ext>
            </a:extLst>
          </p:cNvPr>
          <p:cNvSpPr txBox="1"/>
          <p:nvPr/>
        </p:nvSpPr>
        <p:spPr>
          <a:xfrm>
            <a:off x="855599" y="7319062"/>
            <a:ext cx="509992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Average expression per label (log2 transformed)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D883F479-88D5-5294-1A5A-5DED8582CBF5}"/>
              </a:ext>
            </a:extLst>
          </p:cNvPr>
          <p:cNvSpPr txBox="1"/>
          <p:nvPr/>
        </p:nvSpPr>
        <p:spPr>
          <a:xfrm>
            <a:off x="6576120" y="7319062"/>
            <a:ext cx="751080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Average of normalized expression per label (zero mean across samples)</a:t>
            </a:r>
          </a:p>
        </p:txBody>
      </p:sp>
      <p:pic>
        <p:nvPicPr>
          <p:cNvPr id="17" name="图片 16" descr="图表, 树状图&#10;&#10;描述已自动生成">
            <a:extLst>
              <a:ext uri="{FF2B5EF4-FFF2-40B4-BE49-F238E27FC236}">
                <a16:creationId xmlns:a16="http://schemas.microsoft.com/office/drawing/2014/main" id="{CE7826AE-2B23-03EC-6D24-EBCA29588D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93" y="353676"/>
            <a:ext cx="5759935" cy="6769017"/>
          </a:xfrm>
          <a:prstGeom prst="rect">
            <a:avLst/>
          </a:prstGeom>
        </p:spPr>
      </p:pic>
      <p:pic>
        <p:nvPicPr>
          <p:cNvPr id="19" name="图片 18" descr="图表&#10;&#10;描述已自动生成">
            <a:extLst>
              <a:ext uri="{FF2B5EF4-FFF2-40B4-BE49-F238E27FC236}">
                <a16:creationId xmlns:a16="http://schemas.microsoft.com/office/drawing/2014/main" id="{A37D4461-E08F-F3DA-7E12-4532C2F8F9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6742" y="353677"/>
            <a:ext cx="5759935" cy="6769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6949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主题​​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159</TotalTime>
  <Words>54</Words>
  <Application>Microsoft Office PowerPoint</Application>
  <PresentationFormat>自定义</PresentationFormat>
  <Paragraphs>6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6" baseType="lpstr">
      <vt:lpstr>Aptos</vt:lpstr>
      <vt:lpstr>Aptos Display</vt:lpstr>
      <vt:lpstr>Arial</vt:lpstr>
      <vt:lpstr>Office 主题​​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Eureka Li</dc:creator>
  <cp:lastModifiedBy>Eureka Li</cp:lastModifiedBy>
  <cp:revision>7</cp:revision>
  <dcterms:created xsi:type="dcterms:W3CDTF">2024-05-21T15:09:59Z</dcterms:created>
  <dcterms:modified xsi:type="dcterms:W3CDTF">2024-09-02T10:05:47Z</dcterms:modified>
</cp:coreProperties>
</file>