
<file path=[Content_Types].xml><?xml version="1.0" encoding="utf-8"?>
<Types xmlns="http://schemas.openxmlformats.org/package/2006/content-types">
  <Default Extension="jpeg" ContentType="image/jpeg"/>
  <Default Extension="jp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88" d="100"/>
          <a:sy n="88" d="100"/>
        </p:scale>
        <p:origin x="212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488146-5E23-62C2-2657-EDF90EF182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12DFCF9-88CD-149D-7E84-7338AFD55C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89ABEF4-7208-DA2E-F366-9951F9836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03969-6A17-4ACF-809F-4A40594F00F8}" type="datetimeFigureOut">
              <a:rPr lang="zh-CN" altLang="en-US" smtClean="0"/>
              <a:t>2024/6/1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58D5C0E-081A-8EA7-43E9-917B91FC7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474110D-43A7-2693-FC8D-097892AC5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2FED6-103F-4C76-BBBF-8A3C73B3AB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4694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E76E5D-C40E-6AF4-628B-5EF704F3F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4086C9A-4C03-998B-4785-6812ABFA39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118A06F-09A6-7B18-3B0C-7B84389E4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03969-6A17-4ACF-809F-4A40594F00F8}" type="datetimeFigureOut">
              <a:rPr lang="zh-CN" altLang="en-US" smtClean="0"/>
              <a:t>2024/6/1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F5589D9-AD30-C4CE-1CCC-36035828E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A772E37-D222-4124-8698-678D7772B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2FED6-103F-4C76-BBBF-8A3C73B3AB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635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902D2326-DA53-481A-CB77-A0478EE9D0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23DC263-58C9-BA0B-1041-552D43DFB9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BA8F2BD-D6EE-05B3-DB39-FC6D536F0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03969-6A17-4ACF-809F-4A40594F00F8}" type="datetimeFigureOut">
              <a:rPr lang="zh-CN" altLang="en-US" smtClean="0"/>
              <a:t>2024/6/1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1C00BA9-21DE-33A7-BEE9-FF7849D4C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3945869-318C-39C0-0A71-C0C79781C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2FED6-103F-4C76-BBBF-8A3C73B3AB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3911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3C9622A-561D-0A1B-DFE1-E3B21F133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7DD67B2-3BDB-E163-9F0B-F9EE3BFF6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258A38C-D502-740C-7D05-54CA981B7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03969-6A17-4ACF-809F-4A40594F00F8}" type="datetimeFigureOut">
              <a:rPr lang="zh-CN" altLang="en-US" smtClean="0"/>
              <a:t>2024/6/1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A8EE961-C860-469B-37AE-B2B5BF0AC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D0702A3-6E99-C551-75DA-9B547E8B2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2FED6-103F-4C76-BBBF-8A3C73B3AB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128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ED177E8-6E73-63B0-8B2C-E8EB0F654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3783799-F531-F667-9897-2CFF8B80BB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31C693D-50C2-0805-E7F1-F4269D46F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03969-6A17-4ACF-809F-4A40594F00F8}" type="datetimeFigureOut">
              <a:rPr lang="zh-CN" altLang="en-US" smtClean="0"/>
              <a:t>2024/6/1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74D372B-46AF-04B2-0D90-00DFF7434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A28A08C-FE6B-C484-DE47-42108E4AC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2FED6-103F-4C76-BBBF-8A3C73B3AB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4972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C4022A-6598-7C7D-B228-1DE22C17A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DFF04B0-FECB-BCE0-6837-BEC9CC50C5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F8DB4F8-3DF3-CCEB-E83E-B481F64640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A090D76-AD70-DEF6-155A-1A4D0471D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03969-6A17-4ACF-809F-4A40594F00F8}" type="datetimeFigureOut">
              <a:rPr lang="zh-CN" altLang="en-US" smtClean="0"/>
              <a:t>2024/6/1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8F65E20-4809-6C2D-12FE-371099A48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974D0BA-ED37-A344-8399-4BF2A2A3F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2FED6-103F-4C76-BBBF-8A3C73B3AB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155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085FA39-3C04-D100-4091-819213F7D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A61E220-E157-00C7-081E-E0F4C859CE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0242454-4232-1254-AEA4-2693BADB90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45199B87-27F9-E6E4-062F-53D076AC61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9976B83-E66D-6E68-CC95-07BDC96164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962E3E05-75EC-4E74-4F2F-1795D70C8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03969-6A17-4ACF-809F-4A40594F00F8}" type="datetimeFigureOut">
              <a:rPr lang="zh-CN" altLang="en-US" smtClean="0"/>
              <a:t>2024/6/1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9C4650F-74A2-BDBE-7C81-F0EC24EE3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3949743-33D4-4D04-0F25-16E049208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2FED6-103F-4C76-BBBF-8A3C73B3AB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4708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13D84BF-1B11-B7E1-DE3B-1AD85A4AE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387C153-3696-27ED-FB30-1360BFA82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03969-6A17-4ACF-809F-4A40594F00F8}" type="datetimeFigureOut">
              <a:rPr lang="zh-CN" altLang="en-US" smtClean="0"/>
              <a:t>2024/6/1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67CE643-67DC-2651-4AC2-69ABB7FE7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41D7318-1487-ADDE-D92D-A67408D9E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2FED6-103F-4C76-BBBF-8A3C73B3AB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538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7F8A130-DF91-A0AB-CF78-35ED0707C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03969-6A17-4ACF-809F-4A40594F00F8}" type="datetimeFigureOut">
              <a:rPr lang="zh-CN" altLang="en-US" smtClean="0"/>
              <a:t>2024/6/1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E33ED31-2F50-7A59-440D-5A7BE8421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58F6766-2CD3-077E-85F9-FDFCEF1AC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2FED6-103F-4C76-BBBF-8A3C73B3AB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3121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9FCFF1-D426-10CB-046C-78F1B17AA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F181311-8E0D-23B6-1C1E-B1773EEC8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B5969E7-BC6C-E2D0-9C1C-79C6A8D63E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2051460-AD47-4F8D-78E4-25F64C500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03969-6A17-4ACF-809F-4A40594F00F8}" type="datetimeFigureOut">
              <a:rPr lang="zh-CN" altLang="en-US" smtClean="0"/>
              <a:t>2024/6/1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3352285-F29C-BEA0-D275-AADD05D33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4E2F288-C1DD-93BB-ABD7-D30999459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2FED6-103F-4C76-BBBF-8A3C73B3AB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6681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06ADA19-8546-B8BC-B6BA-D94619786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05A3F5B8-2197-EC67-E6EB-B470D3F30D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FB3FA01-4C50-1FFA-955B-E024E317F2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98FA3A4-EE83-E2B9-D230-459F13616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03969-6A17-4ACF-809F-4A40594F00F8}" type="datetimeFigureOut">
              <a:rPr lang="zh-CN" altLang="en-US" smtClean="0"/>
              <a:t>2024/6/1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FC3A41D-928D-0D80-6C74-055FF56AA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2E4B57D-B643-AB86-A8F4-730FD3CB7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2FED6-103F-4C76-BBBF-8A3C73B3AB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3109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09940CD-83B5-4522-B223-103905893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AB12EDE-CA04-0ECA-727A-AA4E9EDA2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43BAF60-CA38-0C83-E6BC-F595860599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AB03969-6A17-4ACF-809F-4A40594F00F8}" type="datetimeFigureOut">
              <a:rPr lang="zh-CN" altLang="en-US" smtClean="0"/>
              <a:t>2024/6/1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AA0D91D-CF2D-22A6-6D9F-48A4585336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3FEFCE1-C278-C35C-4146-749C0A1634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A02FED6-103F-4C76-BBBF-8A3C73B3AB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387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图表, 散点图&#10;&#10;描述已自动生成">
            <a:extLst>
              <a:ext uri="{FF2B5EF4-FFF2-40B4-BE49-F238E27FC236}">
                <a16:creationId xmlns:a16="http://schemas.microsoft.com/office/drawing/2014/main" id="{9E7FAF3A-C3EB-A77A-46D1-CBAED90911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213" y="1354667"/>
            <a:ext cx="11291574" cy="4842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794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Eureka Li</dc:creator>
  <cp:lastModifiedBy>Eureka Li</cp:lastModifiedBy>
  <cp:revision>1</cp:revision>
  <dcterms:created xsi:type="dcterms:W3CDTF">2024-05-31T17:31:02Z</dcterms:created>
  <dcterms:modified xsi:type="dcterms:W3CDTF">2024-05-31T17:32:33Z</dcterms:modified>
</cp:coreProperties>
</file>