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5B5AF9-4C7F-420A-37DF-0D7BA3A27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9AF6219-BC69-446E-94E3-BC43A0B95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8FE141-AEA9-D0C3-566D-F7B71BEED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1DA911-766B-0B01-ABED-378BB5D13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D5CF40-4D3B-C1F3-F28F-B3636911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52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445A53-8262-31F1-5E90-A3BA93254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26A55AB-4FEF-9051-C20F-51423339A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F8D1D1-61A0-73BC-EE42-AE3802E52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0BAEED-94BA-E8A4-E4D8-5A9E671FC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CB1BE1-EE81-5CE3-ED81-0CE7E3F8E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73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B373B7F-B4E3-50A0-549D-6C23F6296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3563028-A72C-D940-C93D-2D4EF4518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E85E4C-EEEF-780C-20BA-ED509BEB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E0B401-0F40-92B7-7EB5-BAD910782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714226-F545-3625-50DB-51C3E469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86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2AF54D-E5BE-C3BD-D21E-1C5B452F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E4E482-88D6-87C6-439B-83886D9B9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E8ECC2-9865-A106-A37E-787EBF27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57F5B9-CA05-6F74-8CA7-ED0C1277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36DA487-2B4F-1C51-B405-858866264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489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4143FF-5387-3F9B-D3D2-0155A7FBD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64E7504-84A7-11D0-747E-307E32C3B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2FDE50-3F27-1706-DFCD-543537348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E2F080-E974-5A35-F9E0-E7BF5301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EC49E0-E0CA-8A21-D4E4-485DDC2DA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57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026C2F-F9FF-2DAB-841F-5A764AD70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12053-4115-9614-9CF7-9FEF2EB86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71B8A28-9D17-D07E-504C-F878044CA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614733A-F663-5DE5-7B80-66C2D59F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766CA66-B4CF-886B-4DD6-3F8123837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ADFDBD8-9D59-142A-6B82-54D449D3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38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02AB74-975F-163E-9AFC-8B06FE9CE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6D2DF8D-AEF9-C5BA-12C3-6AE0D1E9D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BF30A5B-634A-E9D6-E893-ED215DBD4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E94953C-5BD3-0D87-462E-AF9ED222F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718C00A-AF18-A070-E6D0-FD6E0ACCD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04ACCC1-8634-D4FD-947C-4BAE51221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9C548E0-F492-CD82-E9BE-74EECA49B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9966F70-79BF-4A45-22C3-7FA7B33C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0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37281C-F1D2-68FE-94E2-AE7D909F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5F0B75E-6140-7F56-AD0F-97A06B7B0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92CDB8F-8546-924A-ECEB-AA7A836A3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C55570-1CA5-9C11-9F66-E027663AA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880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8BDC067-FCA1-6EC8-B542-5741A575F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C2C9A88-DC27-D7D1-7EC6-65E3F5558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C632E4-8D40-E8C9-2DCE-9582A688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989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76E610-2D97-ACF5-636C-745D100C5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0A145D-C794-9816-59B2-613C61A4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E0DEFD0-7E81-86FE-6C3E-95819135C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20ED9F6-2F19-5245-3BC2-0CBBF1532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3C331D7-A29E-CDFD-0827-FCC14C20B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5FA22B-A107-F44C-4889-45E3CB5A1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905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A621B7-A9F2-B945-D560-A92FEB6E2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E0CFD0B-6843-D124-CE2C-55F5D06F7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0A8D86D-109B-8E9F-5314-390455BDC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D5D185-2B68-77B2-C021-D46085FAD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8048B45-498C-1768-BA04-0DF7F8B1E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4A52272-F3F5-3A19-351B-C4D844096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52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23243A9-968A-5E14-7E0C-E24F69716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19488C4-6A68-9F71-D201-AC05FC9FC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E94015-61B9-20A5-236B-5679ACAD9B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2A9E84-86F4-4B13-A567-F831E8E769F8}" type="datetimeFigureOut">
              <a:rPr lang="zh-CN" altLang="en-US" smtClean="0"/>
              <a:t>2024/9/10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1E81F9-A04D-6AF2-6D00-400FD52802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4680A9-054D-6E0B-CD20-F5A091E689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F9AEC4-43AD-4F11-BA58-08778B2EB9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660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表, 折线图&#10;&#10;描述已自动生成">
            <a:extLst>
              <a:ext uri="{FF2B5EF4-FFF2-40B4-BE49-F238E27FC236}">
                <a16:creationId xmlns:a16="http://schemas.microsoft.com/office/drawing/2014/main" id="{C4527832-DF6F-84EE-1D75-70DEB1C5D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212" y="643466"/>
            <a:ext cx="6224656" cy="557106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7537CB7-D3A8-3B09-840A-648E52BE8D65}"/>
              </a:ext>
            </a:extLst>
          </p:cNvPr>
          <p:cNvSpPr txBox="1"/>
          <p:nvPr/>
        </p:nvSpPr>
        <p:spPr>
          <a:xfrm>
            <a:off x="8017759" y="4295326"/>
            <a:ext cx="276692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6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GC lambda 0.5: 1.183</a:t>
            </a:r>
            <a:br>
              <a:rPr lang="en-GB" altLang="zh-CN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zh-CN" sz="16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GC lambda 0.1: 1.198</a:t>
            </a:r>
            <a:br>
              <a:rPr lang="en-GB" altLang="zh-CN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zh-CN" sz="16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GC lambda 0.01: 1.250</a:t>
            </a:r>
            <a:br>
              <a:rPr lang="en-GB" altLang="zh-CN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zh-CN" sz="16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GC lambda 0.001: 1.383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141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23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Eureka Li</dc:creator>
  <cp:lastModifiedBy>Eureka Li</cp:lastModifiedBy>
  <cp:revision>3</cp:revision>
  <dcterms:created xsi:type="dcterms:W3CDTF">2024-05-09T05:43:45Z</dcterms:created>
  <dcterms:modified xsi:type="dcterms:W3CDTF">2024-09-10T07:58:28Z</dcterms:modified>
</cp:coreProperties>
</file>