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978DE-CB48-4916-ABF3-49A30807C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FE4D2C-F73E-64DD-88E8-12520F5BA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A9CD9C-A1DB-4ED8-F651-D8D07913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052DE-0C04-6D10-EE36-88E69C82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D01BEA-6442-7F9B-07F8-833A4179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31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DD6C5-2DB6-2FE4-2605-D005B1AC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BD2E0E-F89E-22BC-39E6-E1AE01A8C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9EAA2E-B060-5EE9-6A75-F92A4A77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304F59-DCBA-89EB-30B5-65877414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F25272-69D4-6124-6BAD-B7457954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5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F77BB9-04A8-F970-55E8-7F1564939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4AB329-70E4-9A86-F83A-64EAF9E8D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0A1E8-AE31-6D1E-C05B-E9CEBE7C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B4DD86-6941-9B2C-234A-47E239BF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9B50DA-40DB-1E40-DA65-3E0CB435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5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02E55-226D-2575-85B9-A46C909B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FBCBA-DA47-0E53-1356-708163AC1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CEDE4A-336E-FD11-A0A1-73DE586F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EFE68D-B29B-8455-5089-02436B74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EA7611-51C7-D7BA-1E90-CB7FC76E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6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45523-11B3-50F7-29FA-D0FC715B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E7A1E1-7856-71E3-39EA-45DCB80FD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C743B0-2261-B877-AE41-DF4AB988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15B919-81A2-F83F-DAAB-AF9AACE2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6DA289-CABA-6879-2EF7-380A5AF3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4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64357-5C2F-71BC-A081-0D628942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F4C0EA-67CE-9816-9038-AD4FCAED6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17E80C-97C5-AB70-98BB-7B1DA91A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990256-B7A9-92C0-D71A-38130C8E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791A28-7536-7475-613C-70F8AE99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E2D192-0AF1-4861-DB11-518970AF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7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3F1EA-2C69-D5CC-A62C-C30694A9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9531B3-DACB-916B-1B88-EAB0E1E3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075A5A-38C1-A382-52A5-23615CD7D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030E8F-F0D0-EE3A-5723-4F4A27F6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53C937-8672-6EE2-EE1B-746200C85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A409F4-7751-0588-EE74-C77CE0DB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91F7EC-BB95-802D-4CCC-9FDB15A7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A5FFF9-2BD1-3F29-71E8-9667338D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4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1B779-858D-364C-471B-2E729C30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429025-EF7B-4FA3-AA01-63C05AF8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639695-1378-F524-DF0C-7B3694AB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ADFDD6-C6D7-F915-663B-E8D40AD1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2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14DFE8-A5BE-F238-1840-18FE7CF0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55EFD6-3521-2244-DD1E-0F979F46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9DC575-9860-B9EE-CB46-FFA548EB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66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83C0F-02A2-6795-B67B-21FD6BAA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C984D7-F46B-ACA7-CCAC-8A878933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F7829E-3930-A1EF-D78F-449E1C3B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2B5F3B-E69A-ABAF-5293-445E452E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6CCB58-B665-7A82-1706-EDD0FB88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CD13C4-02EF-5BAF-DD3C-D92535FD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95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A45E4-40F0-2C4A-F105-726F25EA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0AAF0D-185C-652A-9263-445FCEB75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869AC9-4933-2BA9-6F7D-85B52D5C7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D07B77-D939-2A3C-94EE-1E55E510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C4930F-9E4B-938B-D442-3199B060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BD6F0C-213E-A9AB-5226-818309D4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4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D3F96-73CA-2C0F-C3B8-DBC58ED7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A9F1AA-DD1D-FAED-0810-D5E6253FA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20DC5F-762E-6527-EC44-71FAF85C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90884-A955-42DC-BDDB-FE778FAB991B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88335-C60D-CBD2-E880-B9E7DFEFD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8DEF4-37C3-8F97-02D7-57222F3D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E3E8F-016B-421A-B4A5-E6CDAFB13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85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4DDAD09-EB82-0C90-730B-B4A0D607247E}"/>
              </a:ext>
            </a:extLst>
          </p:cNvPr>
          <p:cNvGrpSpPr/>
          <p:nvPr/>
        </p:nvGrpSpPr>
        <p:grpSpPr>
          <a:xfrm>
            <a:off x="0" y="1168502"/>
            <a:ext cx="12192000" cy="4520996"/>
            <a:chOff x="0" y="1168502"/>
            <a:chExt cx="12192000" cy="4520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B22613-0441-9D8B-E315-592D92FC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8502"/>
              <a:ext cx="12192000" cy="452099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B1D1897-B5DB-C920-0101-17462FC9E7D2}"/>
                </a:ext>
              </a:extLst>
            </p:cNvPr>
            <p:cNvSpPr txBox="1"/>
            <p:nvPr/>
          </p:nvSpPr>
          <p:spPr>
            <a:xfrm>
              <a:off x="5371227" y="1691809"/>
              <a:ext cx="8691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effectLst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rs56076919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7D4536-472B-09EB-429D-6A1B71F8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711"/>
            <a:ext cx="12192000" cy="47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7CA7F3-2519-C6D9-D55E-ACF19CD5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243"/>
            <a:ext cx="12192000" cy="44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7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87AF7E-9FD3-84D3-6218-CDE116FE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220"/>
            <a:ext cx="12192000" cy="39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A9AB15-65CD-EDDC-6CE0-2A1C0C76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649"/>
            <a:ext cx="12192000" cy="39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98A96D-AE28-83A3-2A0C-8C7FC70C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948"/>
            <a:ext cx="12192000" cy="45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FA6830-B653-29C3-FD37-C8F124C2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68"/>
            <a:ext cx="12192000" cy="41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3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宽屏</PresentationFormat>
  <Paragraphs>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Eureka Li</dc:creator>
  <cp:lastModifiedBy>Li Eureka</cp:lastModifiedBy>
  <cp:revision>4</cp:revision>
  <dcterms:created xsi:type="dcterms:W3CDTF">2024-05-09T05:41:45Z</dcterms:created>
  <dcterms:modified xsi:type="dcterms:W3CDTF">2024-05-30T15:16:44Z</dcterms:modified>
</cp:coreProperties>
</file>