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3010" y="8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80DD-07DE-437B-8D24-5B832285E004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3A96-2248-4D6F-907D-3D78F049BD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090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80DD-07DE-437B-8D24-5B832285E004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3A96-2248-4D6F-907D-3D78F049BD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452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80DD-07DE-437B-8D24-5B832285E004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3A96-2248-4D6F-907D-3D78F049BD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326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80DD-07DE-437B-8D24-5B832285E004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3A96-2248-4D6F-907D-3D78F049BD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023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80DD-07DE-437B-8D24-5B832285E004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3A96-2248-4D6F-907D-3D78F049BD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476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80DD-07DE-437B-8D24-5B832285E004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3A96-2248-4D6F-907D-3D78F049BD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903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80DD-07DE-437B-8D24-5B832285E004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3A96-2248-4D6F-907D-3D78F049BD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867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80DD-07DE-437B-8D24-5B832285E004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3A96-2248-4D6F-907D-3D78F049BD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07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80DD-07DE-437B-8D24-5B832285E004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3A96-2248-4D6F-907D-3D78F049BD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677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80DD-07DE-437B-8D24-5B832285E004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3A96-2248-4D6F-907D-3D78F049BD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417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80DD-07DE-437B-8D24-5B832285E004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3A96-2248-4D6F-907D-3D78F049BD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97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880DD-07DE-437B-8D24-5B832285E004}" type="datetimeFigureOut">
              <a:rPr lang="en-GB" smtClean="0"/>
              <a:t>18/07/2024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63A96-2248-4D6F-907D-3D78F049BD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501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0640" y="1386531"/>
            <a:ext cx="2432515" cy="356646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8758" y="457200"/>
            <a:ext cx="2331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Supplementary Table 2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774" y="6177372"/>
            <a:ext cx="5747004" cy="1559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403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4C567A2D451840A1A3172B79D13EA9" ma:contentTypeVersion="18" ma:contentTypeDescription="Create a new document." ma:contentTypeScope="" ma:versionID="5f36bcdc9df02dd3355082c183dc362f">
  <xsd:schema xmlns:xsd="http://www.w3.org/2001/XMLSchema" xmlns:xs="http://www.w3.org/2001/XMLSchema" xmlns:p="http://schemas.microsoft.com/office/2006/metadata/properties" xmlns:ns3="e3060dd4-3e4f-4fe5-b88f-a928187c0acd" xmlns:ns4="1366faf1-a34f-495a-a47c-445217ffe5b3" targetNamespace="http://schemas.microsoft.com/office/2006/metadata/properties" ma:root="true" ma:fieldsID="3b79f6391cb058632f2b4153b521fa9f" ns3:_="" ns4:_="">
    <xsd:import namespace="e3060dd4-3e4f-4fe5-b88f-a928187c0acd"/>
    <xsd:import namespace="1366faf1-a34f-495a-a47c-445217ffe5b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060dd4-3e4f-4fe5-b88f-a928187c0a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6faf1-a34f-495a-a47c-445217ffe5b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3060dd4-3e4f-4fe5-b88f-a928187c0acd" xsi:nil="true"/>
  </documentManagement>
</p:properties>
</file>

<file path=customXml/itemProps1.xml><?xml version="1.0" encoding="utf-8"?>
<ds:datastoreItem xmlns:ds="http://schemas.openxmlformats.org/officeDocument/2006/customXml" ds:itemID="{D67078D5-35A1-4B40-9EB6-F61D1F3BA6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060dd4-3e4f-4fe5-b88f-a928187c0acd"/>
    <ds:schemaRef ds:uri="1366faf1-a34f-495a-a47c-445217ffe5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3C8D74A-7B9F-4D5B-8EC9-528ADC1305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DCD6A7-0730-4BA2-81E2-AC68D8DD08B0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e3060dd4-3e4f-4fe5-b88f-a928187c0acd"/>
    <ds:schemaRef ds:uri="1366faf1-a34f-495a-a47c-445217ffe5b3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3</Words>
  <Application>Microsoft Office PowerPoint</Application>
  <PresentationFormat>A4 Paper (210x297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Leeds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West</dc:creator>
  <cp:lastModifiedBy>Emma West</cp:lastModifiedBy>
  <cp:revision>10</cp:revision>
  <cp:lastPrinted>2024-04-22T15:20:46Z</cp:lastPrinted>
  <dcterms:created xsi:type="dcterms:W3CDTF">2024-04-22T15:11:45Z</dcterms:created>
  <dcterms:modified xsi:type="dcterms:W3CDTF">2024-07-18T07:51:53Z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0x010100DB4C567A2D451840A1A3172B79D13EA9</vt:lpwstr>
  </property>
</Properties>
</file>