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gCWIwjfSLkLaUy2yNL3GKOMiJE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91" d="100"/>
          <a:sy n="91" d="100"/>
        </p:scale>
        <p:origin x="34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Log transform these graphs</a:t>
            </a: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71488" y="486835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528108" y="2377546"/>
            <a:ext cx="5801784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772577" y="3622014"/>
            <a:ext cx="774911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227798" y="2186120"/>
            <a:ext cx="774911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71488" y="486835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71488" y="486835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72381" y="486835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71488" y="486835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915543" y="1316568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915543" y="1316568"/>
            <a:ext cx="3471863" cy="6498167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71488" y="486835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630730" y="488067"/>
            <a:ext cx="89800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IgG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2084141" y="475789"/>
            <a:ext cx="89800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IgA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3976925" y="465047"/>
            <a:ext cx="89800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IgG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5430336" y="452769"/>
            <a:ext cx="89800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IgA</a:t>
            </a:r>
            <a:endParaRPr/>
          </a:p>
        </p:txBody>
      </p:sp>
      <p:sp>
        <p:nvSpPr>
          <p:cNvPr id="92" name="Google Shape;92;p1"/>
          <p:cNvSpPr txBox="1"/>
          <p:nvPr/>
        </p:nvSpPr>
        <p:spPr>
          <a:xfrm>
            <a:off x="3295414" y="2499378"/>
            <a:ext cx="864339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Treatment: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199813" y="2485080"/>
            <a:ext cx="696024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Disease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Activity:</a:t>
            </a:r>
            <a:endParaRPr/>
          </a:p>
        </p:txBody>
      </p:sp>
      <p:grpSp>
        <p:nvGrpSpPr>
          <p:cNvPr id="94" name="Google Shape;94;p1"/>
          <p:cNvGrpSpPr/>
          <p:nvPr/>
        </p:nvGrpSpPr>
        <p:grpSpPr>
          <a:xfrm>
            <a:off x="846718" y="2492196"/>
            <a:ext cx="634581" cy="304111"/>
            <a:chOff x="1014817" y="7326673"/>
            <a:chExt cx="634581" cy="304111"/>
          </a:xfrm>
        </p:grpSpPr>
        <p:sp>
          <p:nvSpPr>
            <p:cNvPr id="95" name="Google Shape;95;p1"/>
            <p:cNvSpPr txBox="1"/>
            <p:nvPr/>
          </p:nvSpPr>
          <p:spPr>
            <a:xfrm>
              <a:off x="1014817" y="7338396"/>
              <a:ext cx="282450" cy="2923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  <a:endParaRPr/>
            </a:p>
          </p:txBody>
        </p:sp>
        <p:sp>
          <p:nvSpPr>
            <p:cNvPr id="96" name="Google Shape;96;p1"/>
            <p:cNvSpPr txBox="1"/>
            <p:nvPr/>
          </p:nvSpPr>
          <p:spPr>
            <a:xfrm>
              <a:off x="1371758" y="7326673"/>
              <a:ext cx="277640" cy="2923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–</a:t>
              </a:r>
              <a:endParaRPr/>
            </a:p>
          </p:txBody>
        </p:sp>
      </p:grpSp>
      <p:grpSp>
        <p:nvGrpSpPr>
          <p:cNvPr id="97" name="Google Shape;97;p1"/>
          <p:cNvGrpSpPr/>
          <p:nvPr/>
        </p:nvGrpSpPr>
        <p:grpSpPr>
          <a:xfrm>
            <a:off x="2229539" y="2492196"/>
            <a:ext cx="634581" cy="304111"/>
            <a:chOff x="1014817" y="7326673"/>
            <a:chExt cx="634581" cy="304111"/>
          </a:xfrm>
        </p:grpSpPr>
        <p:sp>
          <p:nvSpPr>
            <p:cNvPr id="98" name="Google Shape;98;p1"/>
            <p:cNvSpPr txBox="1"/>
            <p:nvPr/>
          </p:nvSpPr>
          <p:spPr>
            <a:xfrm>
              <a:off x="1014817" y="7338396"/>
              <a:ext cx="282450" cy="2923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  <a:endParaRPr/>
            </a:p>
          </p:txBody>
        </p:sp>
        <p:sp>
          <p:nvSpPr>
            <p:cNvPr id="99" name="Google Shape;99;p1"/>
            <p:cNvSpPr txBox="1"/>
            <p:nvPr/>
          </p:nvSpPr>
          <p:spPr>
            <a:xfrm>
              <a:off x="1371758" y="7326673"/>
              <a:ext cx="277640" cy="2923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–</a:t>
              </a:r>
              <a:endParaRPr/>
            </a:p>
          </p:txBody>
        </p:sp>
      </p:grpSp>
      <p:grpSp>
        <p:nvGrpSpPr>
          <p:cNvPr id="100" name="Google Shape;100;p1"/>
          <p:cNvGrpSpPr/>
          <p:nvPr/>
        </p:nvGrpSpPr>
        <p:grpSpPr>
          <a:xfrm>
            <a:off x="4093833" y="2492196"/>
            <a:ext cx="634581" cy="304111"/>
            <a:chOff x="1014817" y="7326673"/>
            <a:chExt cx="634581" cy="304111"/>
          </a:xfrm>
        </p:grpSpPr>
        <p:sp>
          <p:nvSpPr>
            <p:cNvPr id="101" name="Google Shape;101;p1"/>
            <p:cNvSpPr txBox="1"/>
            <p:nvPr/>
          </p:nvSpPr>
          <p:spPr>
            <a:xfrm>
              <a:off x="1014817" y="7338396"/>
              <a:ext cx="282450" cy="2923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  <a:endParaRPr/>
            </a:p>
          </p:txBody>
        </p:sp>
        <p:sp>
          <p:nvSpPr>
            <p:cNvPr id="102" name="Google Shape;102;p1"/>
            <p:cNvSpPr txBox="1"/>
            <p:nvPr/>
          </p:nvSpPr>
          <p:spPr>
            <a:xfrm>
              <a:off x="1371758" y="7326673"/>
              <a:ext cx="277640" cy="2923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–</a:t>
              </a:r>
              <a:endParaRPr/>
            </a:p>
          </p:txBody>
        </p:sp>
      </p:grpSp>
      <p:grpSp>
        <p:nvGrpSpPr>
          <p:cNvPr id="103" name="Google Shape;103;p1"/>
          <p:cNvGrpSpPr/>
          <p:nvPr/>
        </p:nvGrpSpPr>
        <p:grpSpPr>
          <a:xfrm>
            <a:off x="5694643" y="2492196"/>
            <a:ext cx="634581" cy="304111"/>
            <a:chOff x="1014817" y="7326673"/>
            <a:chExt cx="634581" cy="304111"/>
          </a:xfrm>
        </p:grpSpPr>
        <p:sp>
          <p:nvSpPr>
            <p:cNvPr id="104" name="Google Shape;104;p1"/>
            <p:cNvSpPr txBox="1"/>
            <p:nvPr/>
          </p:nvSpPr>
          <p:spPr>
            <a:xfrm>
              <a:off x="1014817" y="7338396"/>
              <a:ext cx="282450" cy="2923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  <a:endParaRPr/>
            </a:p>
          </p:txBody>
        </p:sp>
        <p:sp>
          <p:nvSpPr>
            <p:cNvPr id="105" name="Google Shape;105;p1"/>
            <p:cNvSpPr txBox="1"/>
            <p:nvPr/>
          </p:nvSpPr>
          <p:spPr>
            <a:xfrm>
              <a:off x="1371758" y="7326673"/>
              <a:ext cx="277640" cy="2923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–</a:t>
              </a:r>
              <a:endParaRPr/>
            </a:p>
          </p:txBody>
        </p:sp>
      </p:grpSp>
      <p:sp>
        <p:nvSpPr>
          <p:cNvPr id="106" name="Google Shape;106;p1"/>
          <p:cNvSpPr txBox="1"/>
          <p:nvPr/>
        </p:nvSpPr>
        <p:spPr>
          <a:xfrm>
            <a:off x="12125" y="114108"/>
            <a:ext cx="1811714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Supplemental Fig. 1 </a:t>
            </a:r>
            <a:endParaRPr/>
          </a:p>
        </p:txBody>
      </p:sp>
      <p:sp>
        <p:nvSpPr>
          <p:cNvPr id="107" name="Google Shape;107;p1"/>
          <p:cNvSpPr txBox="1"/>
          <p:nvPr/>
        </p:nvSpPr>
        <p:spPr>
          <a:xfrm>
            <a:off x="0" y="493475"/>
            <a:ext cx="453000" cy="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</a:rPr>
              <a:t>A.</a:t>
            </a:r>
            <a:endParaRPr sz="1200" b="1">
              <a:solidFill>
                <a:schemeClr val="dk1"/>
              </a:solidFill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3202500" y="493475"/>
            <a:ext cx="453000" cy="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</a:rPr>
              <a:t>B.</a:t>
            </a:r>
            <a:endParaRPr sz="1200" b="1">
              <a:solidFill>
                <a:schemeClr val="dk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E19C576-8831-CE23-4400-0F481033AC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477"/>
          <a:stretch/>
        </p:blipFill>
        <p:spPr>
          <a:xfrm>
            <a:off x="1552987" y="781620"/>
            <a:ext cx="1461565" cy="1828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A7D8EE2-AF54-A905-3E23-829BBD0F39B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3014"/>
          <a:stretch/>
        </p:blipFill>
        <p:spPr>
          <a:xfrm>
            <a:off x="5019395" y="779776"/>
            <a:ext cx="1463040" cy="18306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78A5C25-D3C3-E960-1412-0D8B92A7EB4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5635"/>
          <a:stretch/>
        </p:blipFill>
        <p:spPr>
          <a:xfrm>
            <a:off x="183834" y="873060"/>
            <a:ext cx="1424005" cy="17373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C1BD7D2-9CB0-6AFE-BA13-5F0E17B488C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3477"/>
          <a:stretch/>
        </p:blipFill>
        <p:spPr>
          <a:xfrm>
            <a:off x="3428233" y="779776"/>
            <a:ext cx="1463040" cy="183064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Chou, Janet</dc:creator>
  <cp:lastModifiedBy>Chou, Janet</cp:lastModifiedBy>
  <cp:revision>1</cp:revision>
  <dcterms:created xsi:type="dcterms:W3CDTF">2024-01-13T19:37:50Z</dcterms:created>
  <dcterms:modified xsi:type="dcterms:W3CDTF">2024-02-24T16:32:24Z</dcterms:modified>
</cp:coreProperties>
</file>