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"/>
  </p:notesMasterIdLst>
  <p:sldIdLst>
    <p:sldId id="259" r:id="rId2"/>
    <p:sldId id="258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EEEA3-BA6F-ABBB-5EB4-67A92E20E442}" name="Emma Gerber" initials="EG" userId="S::egerb049@uottawa.ca::1678895e-0373-482a-9f23-a6d81b5de8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BD68F-D1C6-A941-814C-906CB5699296}" v="45" dt="2022-10-07T01:01:32.768"/>
    <p1510:client id="{E282FB6E-7ED0-6C4F-A232-E3C03503C445}" v="7" dt="2022-10-07T16:42:20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/>
    <p:restoredTop sz="78231"/>
  </p:normalViewPr>
  <p:slideViewPr>
    <p:cSldViewPr snapToGrid="0">
      <p:cViewPr varScale="1">
        <p:scale>
          <a:sx n="99" d="100"/>
          <a:sy n="9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Gerber" userId="1678895e-0373-482a-9f23-a6d81b5de841" providerId="ADAL" clId="{E282FB6E-7ED0-6C4F-A232-E3C03503C445}"/>
    <pc:docChg chg="custSel delSld modSld">
      <pc:chgData name="Emma Gerber" userId="1678895e-0373-482a-9f23-a6d81b5de841" providerId="ADAL" clId="{E282FB6E-7ED0-6C4F-A232-E3C03503C445}" dt="2022-10-07T16:42:47.938" v="80" actId="1076"/>
      <pc:docMkLst>
        <pc:docMk/>
      </pc:docMkLst>
      <pc:sldChg chg="del">
        <pc:chgData name="Emma Gerber" userId="1678895e-0373-482a-9f23-a6d81b5de841" providerId="ADAL" clId="{E282FB6E-7ED0-6C4F-A232-E3C03503C445}" dt="2022-10-07T16:36:38.553" v="0" actId="2696"/>
        <pc:sldMkLst>
          <pc:docMk/>
          <pc:sldMk cId="4187412751" sldId="257"/>
        </pc:sldMkLst>
      </pc:sldChg>
      <pc:sldChg chg="addSp delSp modSp mod modNotesTx">
        <pc:chgData name="Emma Gerber" userId="1678895e-0373-482a-9f23-a6d81b5de841" providerId="ADAL" clId="{E282FB6E-7ED0-6C4F-A232-E3C03503C445}" dt="2022-10-07T16:41:31.972" v="53" actId="123"/>
        <pc:sldMkLst>
          <pc:docMk/>
          <pc:sldMk cId="1160220093" sldId="258"/>
        </pc:sldMkLst>
        <pc:spChg chg="add del mod">
          <ac:chgData name="Emma Gerber" userId="1678895e-0373-482a-9f23-a6d81b5de841" providerId="ADAL" clId="{E282FB6E-7ED0-6C4F-A232-E3C03503C445}" dt="2022-10-07T16:40:41.407" v="35"/>
          <ac:spMkLst>
            <pc:docMk/>
            <pc:sldMk cId="1160220093" sldId="258"/>
            <ac:spMk id="2" creationId="{90774DD9-2FFA-3DB7-3D10-08C2183934F1}"/>
          </ac:spMkLst>
        </pc:spChg>
        <pc:spChg chg="del">
          <ac:chgData name="Emma Gerber" userId="1678895e-0373-482a-9f23-a6d81b5de841" providerId="ADAL" clId="{E282FB6E-7ED0-6C4F-A232-E3C03503C445}" dt="2022-10-07T16:38:23.059" v="15" actId="478"/>
          <ac:spMkLst>
            <pc:docMk/>
            <pc:sldMk cId="1160220093" sldId="258"/>
            <ac:spMk id="3" creationId="{72B4B457-6EAF-970A-9583-A5FCAF204E4A}"/>
          </ac:spMkLst>
        </pc:spChg>
        <pc:spChg chg="add del mod">
          <ac:chgData name="Emma Gerber" userId="1678895e-0373-482a-9f23-a6d81b5de841" providerId="ADAL" clId="{E282FB6E-7ED0-6C4F-A232-E3C03503C445}" dt="2022-10-07T16:40:56.593" v="36" actId="21"/>
          <ac:spMkLst>
            <pc:docMk/>
            <pc:sldMk cId="1160220093" sldId="258"/>
            <ac:spMk id="5" creationId="{906E7359-612B-87B7-7E3B-54B2E0AC78B3}"/>
          </ac:spMkLst>
        </pc:spChg>
        <pc:spChg chg="add mod">
          <ac:chgData name="Emma Gerber" userId="1678895e-0373-482a-9f23-a6d81b5de841" providerId="ADAL" clId="{E282FB6E-7ED0-6C4F-A232-E3C03503C445}" dt="2022-10-07T16:41:31.972" v="53" actId="123"/>
          <ac:spMkLst>
            <pc:docMk/>
            <pc:sldMk cId="1160220093" sldId="258"/>
            <ac:spMk id="6" creationId="{AB017C8C-91C0-E492-3D0E-969EEEAA7820}"/>
          </ac:spMkLst>
        </pc:spChg>
        <pc:picChg chg="mod">
          <ac:chgData name="Emma Gerber" userId="1678895e-0373-482a-9f23-a6d81b5de841" providerId="ADAL" clId="{E282FB6E-7ED0-6C4F-A232-E3C03503C445}" dt="2022-10-07T16:38:41.511" v="20" actId="1076"/>
          <ac:picMkLst>
            <pc:docMk/>
            <pc:sldMk cId="1160220093" sldId="258"/>
            <ac:picMk id="4" creationId="{C32552C8-047D-CF57-FA22-DEDFB8401F0A}"/>
          </ac:picMkLst>
        </pc:picChg>
      </pc:sldChg>
      <pc:sldChg chg="addSp delSp modSp mod modNotesTx">
        <pc:chgData name="Emma Gerber" userId="1678895e-0373-482a-9f23-a6d81b5de841" providerId="ADAL" clId="{E282FB6E-7ED0-6C4F-A232-E3C03503C445}" dt="2022-10-07T16:41:03.153" v="39" actId="1076"/>
        <pc:sldMkLst>
          <pc:docMk/>
          <pc:sldMk cId="708585061" sldId="259"/>
        </pc:sldMkLst>
        <pc:spChg chg="add mod">
          <ac:chgData name="Emma Gerber" userId="1678895e-0373-482a-9f23-a6d81b5de841" providerId="ADAL" clId="{E282FB6E-7ED0-6C4F-A232-E3C03503C445}" dt="2022-10-07T16:41:03.153" v="39" actId="1076"/>
          <ac:spMkLst>
            <pc:docMk/>
            <pc:sldMk cId="708585061" sldId="259"/>
            <ac:spMk id="2" creationId="{CF85712A-1B7A-F825-BD58-DB98F10E5E61}"/>
          </ac:spMkLst>
        </pc:spChg>
        <pc:spChg chg="del">
          <ac:chgData name="Emma Gerber" userId="1678895e-0373-482a-9f23-a6d81b5de841" providerId="ADAL" clId="{E282FB6E-7ED0-6C4F-A232-E3C03503C445}" dt="2022-10-07T16:38:20.131" v="14" actId="478"/>
          <ac:spMkLst>
            <pc:docMk/>
            <pc:sldMk cId="708585061" sldId="259"/>
            <ac:spMk id="3" creationId="{98E51F0D-352F-FCB8-9383-4B1EE28F5E0E}"/>
          </ac:spMkLst>
        </pc:spChg>
        <pc:picChg chg="mod">
          <ac:chgData name="Emma Gerber" userId="1678895e-0373-482a-9f23-a6d81b5de841" providerId="ADAL" clId="{E282FB6E-7ED0-6C4F-A232-E3C03503C445}" dt="2022-10-07T16:41:00.320" v="38" actId="1076"/>
          <ac:picMkLst>
            <pc:docMk/>
            <pc:sldMk cId="708585061" sldId="259"/>
            <ac:picMk id="6" creationId="{BA52C433-6AF5-3702-D3B0-9E5D12643622}"/>
          </ac:picMkLst>
        </pc:picChg>
      </pc:sldChg>
      <pc:sldChg chg="del">
        <pc:chgData name="Emma Gerber" userId="1678895e-0373-482a-9f23-a6d81b5de841" providerId="ADAL" clId="{E282FB6E-7ED0-6C4F-A232-E3C03503C445}" dt="2022-10-07T16:36:40.705" v="3" actId="2696"/>
        <pc:sldMkLst>
          <pc:docMk/>
          <pc:sldMk cId="229420251" sldId="260"/>
        </pc:sldMkLst>
      </pc:sldChg>
      <pc:sldChg chg="del">
        <pc:chgData name="Emma Gerber" userId="1678895e-0373-482a-9f23-a6d81b5de841" providerId="ADAL" clId="{E282FB6E-7ED0-6C4F-A232-E3C03503C445}" dt="2022-10-07T16:36:38.898" v="1" actId="2696"/>
        <pc:sldMkLst>
          <pc:docMk/>
          <pc:sldMk cId="139362670" sldId="261"/>
        </pc:sldMkLst>
      </pc:sldChg>
      <pc:sldChg chg="del">
        <pc:chgData name="Emma Gerber" userId="1678895e-0373-482a-9f23-a6d81b5de841" providerId="ADAL" clId="{E282FB6E-7ED0-6C4F-A232-E3C03503C445}" dt="2022-10-07T16:36:39.413" v="2" actId="2696"/>
        <pc:sldMkLst>
          <pc:docMk/>
          <pc:sldMk cId="4229335975" sldId="262"/>
        </pc:sldMkLst>
      </pc:sldChg>
      <pc:sldChg chg="addSp delSp modSp mod modNotesTx">
        <pc:chgData name="Emma Gerber" userId="1678895e-0373-482a-9f23-a6d81b5de841" providerId="ADAL" clId="{E282FB6E-7ED0-6C4F-A232-E3C03503C445}" dt="2022-10-07T16:42:10.925" v="70" actId="1076"/>
        <pc:sldMkLst>
          <pc:docMk/>
          <pc:sldMk cId="3127658818" sldId="263"/>
        </pc:sldMkLst>
        <pc:spChg chg="add mod">
          <ac:chgData name="Emma Gerber" userId="1678895e-0373-482a-9f23-a6d81b5de841" providerId="ADAL" clId="{E282FB6E-7ED0-6C4F-A232-E3C03503C445}" dt="2022-10-07T16:42:06.425" v="67" actId="1076"/>
          <ac:spMkLst>
            <pc:docMk/>
            <pc:sldMk cId="3127658818" sldId="263"/>
            <ac:spMk id="2" creationId="{7522EA62-4AB8-DDC4-6503-D72C10885184}"/>
          </ac:spMkLst>
        </pc:spChg>
        <pc:spChg chg="del">
          <ac:chgData name="Emma Gerber" userId="1678895e-0373-482a-9f23-a6d81b5de841" providerId="ADAL" clId="{E282FB6E-7ED0-6C4F-A232-E3C03503C445}" dt="2022-10-07T16:38:27.850" v="16" actId="478"/>
          <ac:spMkLst>
            <pc:docMk/>
            <pc:sldMk cId="3127658818" sldId="263"/>
            <ac:spMk id="4" creationId="{5FD73280-B5D1-8873-A663-7F20161F4C58}"/>
          </ac:spMkLst>
        </pc:spChg>
        <pc:picChg chg="mod">
          <ac:chgData name="Emma Gerber" userId="1678895e-0373-482a-9f23-a6d81b5de841" providerId="ADAL" clId="{E282FB6E-7ED0-6C4F-A232-E3C03503C445}" dt="2022-10-07T16:42:10.925" v="70" actId="1076"/>
          <ac:picMkLst>
            <pc:docMk/>
            <pc:sldMk cId="3127658818" sldId="263"/>
            <ac:picMk id="3" creationId="{21572602-FABA-2B02-48DD-FEFF3CD9804A}"/>
          </ac:picMkLst>
        </pc:picChg>
      </pc:sldChg>
      <pc:sldChg chg="addSp delSp modSp mod modNotesTx">
        <pc:chgData name="Emma Gerber" userId="1678895e-0373-482a-9f23-a6d81b5de841" providerId="ADAL" clId="{E282FB6E-7ED0-6C4F-A232-E3C03503C445}" dt="2022-10-07T16:42:47.938" v="80" actId="1076"/>
        <pc:sldMkLst>
          <pc:docMk/>
          <pc:sldMk cId="2706658347" sldId="264"/>
        </pc:sldMkLst>
        <pc:spChg chg="del">
          <ac:chgData name="Emma Gerber" userId="1678895e-0373-482a-9f23-a6d81b5de841" providerId="ADAL" clId="{E282FB6E-7ED0-6C4F-A232-E3C03503C445}" dt="2022-10-07T16:37:03.869" v="9" actId="478"/>
          <ac:spMkLst>
            <pc:docMk/>
            <pc:sldMk cId="2706658347" sldId="264"/>
            <ac:spMk id="3" creationId="{D2B315D2-7235-9A37-8D63-E2B130D7DB3D}"/>
          </ac:spMkLst>
        </pc:spChg>
        <pc:spChg chg="add mod">
          <ac:chgData name="Emma Gerber" userId="1678895e-0373-482a-9f23-a6d81b5de841" providerId="ADAL" clId="{E282FB6E-7ED0-6C4F-A232-E3C03503C445}" dt="2022-10-07T16:42:47.938" v="80" actId="1076"/>
          <ac:spMkLst>
            <pc:docMk/>
            <pc:sldMk cId="2706658347" sldId="264"/>
            <ac:spMk id="4" creationId="{9B67574D-5C95-8797-CE62-06A991784F18}"/>
          </ac:spMkLst>
        </pc:spChg>
        <pc:spChg chg="del">
          <ac:chgData name="Emma Gerber" userId="1678895e-0373-482a-9f23-a6d81b5de841" providerId="ADAL" clId="{E282FB6E-7ED0-6C4F-A232-E3C03503C445}" dt="2022-10-07T16:38:10.152" v="10" actId="478"/>
          <ac:spMkLst>
            <pc:docMk/>
            <pc:sldMk cId="2706658347" sldId="264"/>
            <ac:spMk id="6" creationId="{2DE1D2D8-136B-90D6-C08E-2F76D2897041}"/>
          </ac:spMkLst>
        </pc:spChg>
        <pc:spChg chg="del">
          <ac:chgData name="Emma Gerber" userId="1678895e-0373-482a-9f23-a6d81b5de841" providerId="ADAL" clId="{E282FB6E-7ED0-6C4F-A232-E3C03503C445}" dt="2022-10-07T16:38:10.152" v="10" actId="478"/>
          <ac:spMkLst>
            <pc:docMk/>
            <pc:sldMk cId="2706658347" sldId="264"/>
            <ac:spMk id="7" creationId="{C9EEEC3C-0AF2-C341-615B-B56DB392F48D}"/>
          </ac:spMkLst>
        </pc:spChg>
        <pc:spChg chg="del">
          <ac:chgData name="Emma Gerber" userId="1678895e-0373-482a-9f23-a6d81b5de841" providerId="ADAL" clId="{E282FB6E-7ED0-6C4F-A232-E3C03503C445}" dt="2022-10-07T16:38:10.152" v="10" actId="478"/>
          <ac:spMkLst>
            <pc:docMk/>
            <pc:sldMk cId="2706658347" sldId="264"/>
            <ac:spMk id="10" creationId="{D4F2946A-5CEE-4D53-32CA-34222E5E38A2}"/>
          </ac:spMkLst>
        </pc:spChg>
        <pc:picChg chg="add mod">
          <ac:chgData name="Emma Gerber" userId="1678895e-0373-482a-9f23-a6d81b5de841" providerId="ADAL" clId="{E282FB6E-7ED0-6C4F-A232-E3C03503C445}" dt="2022-10-07T16:38:17.131" v="13" actId="1076"/>
          <ac:picMkLst>
            <pc:docMk/>
            <pc:sldMk cId="2706658347" sldId="264"/>
            <ac:picMk id="2" creationId="{6F7BA07A-3ACD-8916-A3DC-60234D55EC18}"/>
          </ac:picMkLst>
        </pc:picChg>
        <pc:picChg chg="del">
          <ac:chgData name="Emma Gerber" userId="1678895e-0373-482a-9f23-a6d81b5de841" providerId="ADAL" clId="{E282FB6E-7ED0-6C4F-A232-E3C03503C445}" dt="2022-10-07T16:38:10.152" v="10" actId="478"/>
          <ac:picMkLst>
            <pc:docMk/>
            <pc:sldMk cId="2706658347" sldId="264"/>
            <ac:picMk id="5" creationId="{2AA2F4BE-4508-8EB3-C339-D968E8E0343F}"/>
          </ac:picMkLst>
        </pc:picChg>
        <pc:picChg chg="del">
          <ac:chgData name="Emma Gerber" userId="1678895e-0373-482a-9f23-a6d81b5de841" providerId="ADAL" clId="{E282FB6E-7ED0-6C4F-A232-E3C03503C445}" dt="2022-10-07T16:38:10.152" v="10" actId="478"/>
          <ac:picMkLst>
            <pc:docMk/>
            <pc:sldMk cId="2706658347" sldId="264"/>
            <ac:picMk id="8" creationId="{00D7A334-4D9C-0AAE-64D6-FEFC0365F73E}"/>
          </ac:picMkLst>
        </pc:picChg>
        <pc:picChg chg="del">
          <ac:chgData name="Emma Gerber" userId="1678895e-0373-482a-9f23-a6d81b5de841" providerId="ADAL" clId="{E282FB6E-7ED0-6C4F-A232-E3C03503C445}" dt="2022-10-07T16:38:10.152" v="10" actId="478"/>
          <ac:picMkLst>
            <pc:docMk/>
            <pc:sldMk cId="2706658347" sldId="264"/>
            <ac:picMk id="9" creationId="{BD5B13A2-5724-C0A8-20FA-FE54C52272EE}"/>
          </ac:picMkLst>
        </pc:picChg>
      </pc:sldChg>
    </pc:docChg>
  </pc:docChgLst>
  <pc:docChgLst>
    <pc:chgData name="Emma Gerber" userId="1678895e-0373-482a-9f23-a6d81b5de841" providerId="ADAL" clId="{AE3BD68F-D1C6-A941-814C-906CB5699296}"/>
    <pc:docChg chg="undo custSel addSld delSld modSld modMainMaster">
      <pc:chgData name="Emma Gerber" userId="1678895e-0373-482a-9f23-a6d81b5de841" providerId="ADAL" clId="{AE3BD68F-D1C6-A941-814C-906CB5699296}" dt="2022-10-07T16:22:07.970" v="2067" actId="20577"/>
      <pc:docMkLst>
        <pc:docMk/>
      </pc:docMkLst>
      <pc:sldChg chg="new del">
        <pc:chgData name="Emma Gerber" userId="1678895e-0373-482a-9f23-a6d81b5de841" providerId="ADAL" clId="{AE3BD68F-D1C6-A941-814C-906CB5699296}" dt="2022-09-13T15:53:19.861" v="11" actId="2696"/>
        <pc:sldMkLst>
          <pc:docMk/>
          <pc:sldMk cId="2970036398" sldId="256"/>
        </pc:sldMkLst>
      </pc:sldChg>
      <pc:sldChg chg="del">
        <pc:chgData name="Emma Gerber" userId="1678895e-0373-482a-9f23-a6d81b5de841" providerId="ADAL" clId="{AE3BD68F-D1C6-A941-814C-906CB5699296}" dt="2022-09-13T15:53:03.917" v="1" actId="2696"/>
        <pc:sldMkLst>
          <pc:docMk/>
          <pc:sldMk cId="3110895434" sldId="257"/>
        </pc:sldMkLst>
      </pc:sldChg>
      <pc:sldChg chg="addSp delSp modSp new mod addCm delCm modNotesTx">
        <pc:chgData name="Emma Gerber" userId="1678895e-0373-482a-9f23-a6d81b5de841" providerId="ADAL" clId="{AE3BD68F-D1C6-A941-814C-906CB5699296}" dt="2022-10-07T00:54:59.196" v="1262" actId="14100"/>
        <pc:sldMkLst>
          <pc:docMk/>
          <pc:sldMk cId="4187412751" sldId="257"/>
        </pc:sldMkLst>
        <pc:spChg chg="add del mod">
          <ac:chgData name="Emma Gerber" userId="1678895e-0373-482a-9f23-a6d81b5de841" providerId="ADAL" clId="{AE3BD68F-D1C6-A941-814C-906CB5699296}" dt="2022-10-05T18:16:57.573" v="153"/>
          <ac:spMkLst>
            <pc:docMk/>
            <pc:sldMk cId="4187412751" sldId="257"/>
            <ac:spMk id="2" creationId="{DD491E7E-BB09-7BD4-9683-3EAAF744C39A}"/>
          </ac:spMkLst>
        </pc:spChg>
        <pc:spChg chg="add mod">
          <ac:chgData name="Emma Gerber" userId="1678895e-0373-482a-9f23-a6d81b5de841" providerId="ADAL" clId="{AE3BD68F-D1C6-A941-814C-906CB5699296}" dt="2022-10-07T00:22:04.520" v="232" actId="1076"/>
          <ac:spMkLst>
            <pc:docMk/>
            <pc:sldMk cId="4187412751" sldId="257"/>
            <ac:spMk id="3" creationId="{1C613BB1-844E-CD21-0581-ECE3C7FDD2BE}"/>
          </ac:spMkLst>
        </pc:spChg>
        <pc:picChg chg="add del mod">
          <ac:chgData name="Emma Gerber" userId="1678895e-0373-482a-9f23-a6d81b5de841" providerId="ADAL" clId="{AE3BD68F-D1C6-A941-814C-906CB5699296}" dt="2022-09-13T15:54:37.153" v="37" actId="478"/>
          <ac:picMkLst>
            <pc:docMk/>
            <pc:sldMk cId="4187412751" sldId="257"/>
            <ac:picMk id="2" creationId="{6A4F2E3C-AFDE-AC6C-D6AA-7EEF9C02F479}"/>
          </ac:picMkLst>
        </pc:picChg>
        <pc:picChg chg="add del mod">
          <ac:chgData name="Emma Gerber" userId="1678895e-0373-482a-9f23-a6d81b5de841" providerId="ADAL" clId="{AE3BD68F-D1C6-A941-814C-906CB5699296}" dt="2022-10-07T00:23:57.996" v="260" actId="21"/>
          <ac:picMkLst>
            <pc:docMk/>
            <pc:sldMk cId="4187412751" sldId="257"/>
            <ac:picMk id="2" creationId="{6B175DFC-C9A5-DC86-ADBF-42DEB2EF9673}"/>
          </ac:picMkLst>
        </pc:picChg>
        <pc:picChg chg="add del">
          <ac:chgData name="Emma Gerber" userId="1678895e-0373-482a-9f23-a6d81b5de841" providerId="ADAL" clId="{AE3BD68F-D1C6-A941-814C-906CB5699296}" dt="2022-10-07T00:20:35.181" v="222" actId="478"/>
          <ac:picMkLst>
            <pc:docMk/>
            <pc:sldMk cId="4187412751" sldId="257"/>
            <ac:picMk id="4" creationId="{8BB9FCAD-E0EE-3CE2-B969-37545EDA4DA8}"/>
          </ac:picMkLst>
        </pc:picChg>
        <pc:picChg chg="add del mod">
          <ac:chgData name="Emma Gerber" userId="1678895e-0373-482a-9f23-a6d81b5de841" providerId="ADAL" clId="{AE3BD68F-D1C6-A941-814C-906CB5699296}" dt="2022-10-07T00:54:47.266" v="1257" actId="478"/>
          <ac:picMkLst>
            <pc:docMk/>
            <pc:sldMk cId="4187412751" sldId="257"/>
            <ac:picMk id="5" creationId="{964A7552-DC75-E222-E92F-F85D6A3165F0}"/>
          </ac:picMkLst>
        </pc:picChg>
        <pc:picChg chg="add mod">
          <ac:chgData name="Emma Gerber" userId="1678895e-0373-482a-9f23-a6d81b5de841" providerId="ADAL" clId="{AE3BD68F-D1C6-A941-814C-906CB5699296}" dt="2022-10-07T00:54:59.196" v="1262" actId="14100"/>
          <ac:picMkLst>
            <pc:docMk/>
            <pc:sldMk cId="4187412751" sldId="257"/>
            <ac:picMk id="6" creationId="{D2F67E49-7B6C-F0E9-A457-16484055489E}"/>
          </ac:picMkLst>
        </pc:picChg>
      </pc:sldChg>
      <pc:sldChg chg="addSp delSp modSp new mod addCm delCm modNotesTx">
        <pc:chgData name="Emma Gerber" userId="1678895e-0373-482a-9f23-a6d81b5de841" providerId="ADAL" clId="{AE3BD68F-D1C6-A941-814C-906CB5699296}" dt="2022-10-07T01:11:56.919" v="1480" actId="20577"/>
        <pc:sldMkLst>
          <pc:docMk/>
          <pc:sldMk cId="1160220093" sldId="258"/>
        </pc:sldMkLst>
        <pc:spChg chg="add mod">
          <ac:chgData name="Emma Gerber" userId="1678895e-0373-482a-9f23-a6d81b5de841" providerId="ADAL" clId="{AE3BD68F-D1C6-A941-814C-906CB5699296}" dt="2022-10-07T00:24:36.174" v="270" actId="1076"/>
          <ac:spMkLst>
            <pc:docMk/>
            <pc:sldMk cId="1160220093" sldId="258"/>
            <ac:spMk id="3" creationId="{72B4B457-6EAF-970A-9583-A5FCAF204E4A}"/>
          </ac:spMkLst>
        </pc:spChg>
        <pc:picChg chg="add del mod">
          <ac:chgData name="Emma Gerber" userId="1678895e-0373-482a-9f23-a6d81b5de841" providerId="ADAL" clId="{AE3BD68F-D1C6-A941-814C-906CB5699296}" dt="2022-10-07T00:55:59.955" v="1263" actId="478"/>
          <ac:picMkLst>
            <pc:docMk/>
            <pc:sldMk cId="1160220093" sldId="258"/>
            <ac:picMk id="2" creationId="{7EAA39B8-D7BD-E641-68A9-BF98D7641430}"/>
          </ac:picMkLst>
        </pc:picChg>
        <pc:picChg chg="add mod">
          <ac:chgData name="Emma Gerber" userId="1678895e-0373-482a-9f23-a6d81b5de841" providerId="ADAL" clId="{AE3BD68F-D1C6-A941-814C-906CB5699296}" dt="2022-10-07T00:56:03.266" v="1265" actId="1076"/>
          <ac:picMkLst>
            <pc:docMk/>
            <pc:sldMk cId="1160220093" sldId="258"/>
            <ac:picMk id="4" creationId="{C32552C8-047D-CF57-FA22-DEDFB8401F0A}"/>
          </ac:picMkLst>
        </pc:picChg>
      </pc:sldChg>
      <pc:sldChg chg="delSp del mod">
        <pc:chgData name="Emma Gerber" userId="1678895e-0373-482a-9f23-a6d81b5de841" providerId="ADAL" clId="{AE3BD68F-D1C6-A941-814C-906CB5699296}" dt="2022-09-13T15:53:04.377" v="2" actId="2696"/>
        <pc:sldMkLst>
          <pc:docMk/>
          <pc:sldMk cId="1728106634" sldId="258"/>
        </pc:sldMkLst>
        <pc:spChg chg="del">
          <ac:chgData name="Emma Gerber" userId="1678895e-0373-482a-9f23-a6d81b5de841" providerId="ADAL" clId="{AE3BD68F-D1C6-A941-814C-906CB5699296}" dt="2022-09-13T15:53:02.027" v="0" actId="478"/>
          <ac:spMkLst>
            <pc:docMk/>
            <pc:sldMk cId="1728106634" sldId="258"/>
            <ac:spMk id="3" creationId="{FDC0841C-A281-11F8-37EB-754A1707BB71}"/>
          </ac:spMkLst>
        </pc:spChg>
        <pc:picChg chg="del">
          <ac:chgData name="Emma Gerber" userId="1678895e-0373-482a-9f23-a6d81b5de841" providerId="ADAL" clId="{AE3BD68F-D1C6-A941-814C-906CB5699296}" dt="2022-09-13T15:53:02.027" v="0" actId="478"/>
          <ac:picMkLst>
            <pc:docMk/>
            <pc:sldMk cId="1728106634" sldId="258"/>
            <ac:picMk id="2" creationId="{296D87B7-E2F2-7B18-2451-53C8219198DF}"/>
          </ac:picMkLst>
        </pc:picChg>
      </pc:sldChg>
      <pc:sldChg chg="addSp delSp modSp new mod addCm delCm modNotesTx">
        <pc:chgData name="Emma Gerber" userId="1678895e-0373-482a-9f23-a6d81b5de841" providerId="ADAL" clId="{AE3BD68F-D1C6-A941-814C-906CB5699296}" dt="2022-10-07T01:11:40.080" v="1463" actId="20577"/>
        <pc:sldMkLst>
          <pc:docMk/>
          <pc:sldMk cId="708585061" sldId="259"/>
        </pc:sldMkLst>
        <pc:spChg chg="add mod">
          <ac:chgData name="Emma Gerber" userId="1678895e-0373-482a-9f23-a6d81b5de841" providerId="ADAL" clId="{AE3BD68F-D1C6-A941-814C-906CB5699296}" dt="2022-10-07T00:23:21.214" v="249" actId="255"/>
          <ac:spMkLst>
            <pc:docMk/>
            <pc:sldMk cId="708585061" sldId="259"/>
            <ac:spMk id="3" creationId="{98E51F0D-352F-FCB8-9383-4B1EE28F5E0E}"/>
          </ac:spMkLst>
        </pc:spChg>
        <pc:picChg chg="add del mod">
          <ac:chgData name="Emma Gerber" userId="1678895e-0373-482a-9f23-a6d81b5de841" providerId="ADAL" clId="{AE3BD68F-D1C6-A941-814C-906CB5699296}" dt="2022-10-07T00:23:13.221" v="247" actId="478"/>
          <ac:picMkLst>
            <pc:docMk/>
            <pc:sldMk cId="708585061" sldId="259"/>
            <ac:picMk id="2" creationId="{B93AB21D-C16D-31E7-146E-9EEC685A4ADB}"/>
          </ac:picMkLst>
        </pc:picChg>
        <pc:picChg chg="add del mod">
          <ac:chgData name="Emma Gerber" userId="1678895e-0373-482a-9f23-a6d81b5de841" providerId="ADAL" clId="{AE3BD68F-D1C6-A941-814C-906CB5699296}" dt="2022-10-07T00:24:08.552" v="263" actId="21"/>
          <ac:picMkLst>
            <pc:docMk/>
            <pc:sldMk cId="708585061" sldId="259"/>
            <ac:picMk id="4" creationId="{BA94B11E-2C1C-0FD3-923F-A9303AE61BF0}"/>
          </ac:picMkLst>
        </pc:picChg>
        <pc:picChg chg="add del mod">
          <ac:chgData name="Emma Gerber" userId="1678895e-0373-482a-9f23-a6d81b5de841" providerId="ADAL" clId="{AE3BD68F-D1C6-A941-814C-906CB5699296}" dt="2022-10-07T00:53:45.345" v="1250" actId="478"/>
          <ac:picMkLst>
            <pc:docMk/>
            <pc:sldMk cId="708585061" sldId="259"/>
            <ac:picMk id="5" creationId="{E8969974-3984-71D3-997B-84DDEAD9B514}"/>
          </ac:picMkLst>
        </pc:picChg>
        <pc:picChg chg="add mod">
          <ac:chgData name="Emma Gerber" userId="1678895e-0373-482a-9f23-a6d81b5de841" providerId="ADAL" clId="{AE3BD68F-D1C6-A941-814C-906CB5699296}" dt="2022-10-07T00:53:58.548" v="1256" actId="1076"/>
          <ac:picMkLst>
            <pc:docMk/>
            <pc:sldMk cId="708585061" sldId="259"/>
            <ac:picMk id="6" creationId="{BA52C433-6AF5-3702-D3B0-9E5D12643622}"/>
          </ac:picMkLst>
        </pc:picChg>
      </pc:sldChg>
      <pc:sldChg chg="del">
        <pc:chgData name="Emma Gerber" userId="1678895e-0373-482a-9f23-a6d81b5de841" providerId="ADAL" clId="{AE3BD68F-D1C6-A941-814C-906CB5699296}" dt="2022-09-13T15:53:05.124" v="6" actId="2696"/>
        <pc:sldMkLst>
          <pc:docMk/>
          <pc:sldMk cId="1292074908" sldId="259"/>
        </pc:sldMkLst>
      </pc:sldChg>
      <pc:sldChg chg="addSp modSp new mod modNotesTx">
        <pc:chgData name="Emma Gerber" userId="1678895e-0373-482a-9f23-a6d81b5de841" providerId="ADAL" clId="{AE3BD68F-D1C6-A941-814C-906CB5699296}" dt="2022-10-07T16:22:07.970" v="2067" actId="20577"/>
        <pc:sldMkLst>
          <pc:docMk/>
          <pc:sldMk cId="229420251" sldId="260"/>
        </pc:sldMkLst>
        <pc:spChg chg="add mod">
          <ac:chgData name="Emma Gerber" userId="1678895e-0373-482a-9f23-a6d81b5de841" providerId="ADAL" clId="{AE3BD68F-D1C6-A941-814C-906CB5699296}" dt="2022-10-07T00:21:51.507" v="227"/>
          <ac:spMkLst>
            <pc:docMk/>
            <pc:sldMk cId="229420251" sldId="260"/>
            <ac:spMk id="2" creationId="{FF53C155-AA70-D6EF-6E27-3276D12EC686}"/>
          </ac:spMkLst>
        </pc:spChg>
        <pc:picChg chg="add mod">
          <ac:chgData name="Emma Gerber" userId="1678895e-0373-482a-9f23-a6d81b5de841" providerId="ADAL" clId="{AE3BD68F-D1C6-A941-814C-906CB5699296}" dt="2022-10-07T00:23:06.049" v="246" actId="1076"/>
          <ac:picMkLst>
            <pc:docMk/>
            <pc:sldMk cId="229420251" sldId="260"/>
            <ac:picMk id="1026" creationId="{43C92B87-26EC-2D1F-9DE0-BCB87F64F252}"/>
          </ac:picMkLst>
        </pc:picChg>
      </pc:sldChg>
      <pc:sldChg chg="del">
        <pc:chgData name="Emma Gerber" userId="1678895e-0373-482a-9f23-a6d81b5de841" providerId="ADAL" clId="{AE3BD68F-D1C6-A941-814C-906CB5699296}" dt="2022-09-13T15:53:04.609" v="3" actId="2696"/>
        <pc:sldMkLst>
          <pc:docMk/>
          <pc:sldMk cId="1902861267" sldId="260"/>
        </pc:sldMkLst>
      </pc:sldChg>
      <pc:sldChg chg="addSp delSp modSp new mod addCm delCm modNotesTx">
        <pc:chgData name="Emma Gerber" userId="1678895e-0373-482a-9f23-a6d81b5de841" providerId="ADAL" clId="{AE3BD68F-D1C6-A941-814C-906CB5699296}" dt="2022-10-07T00:57:24.276" v="1268" actId="1076"/>
        <pc:sldMkLst>
          <pc:docMk/>
          <pc:sldMk cId="139362670" sldId="261"/>
        </pc:sldMkLst>
        <pc:spChg chg="add mod">
          <ac:chgData name="Emma Gerber" userId="1678895e-0373-482a-9f23-a6d81b5de841" providerId="ADAL" clId="{AE3BD68F-D1C6-A941-814C-906CB5699296}" dt="2022-10-07T00:22:29.292" v="239" actId="1076"/>
          <ac:spMkLst>
            <pc:docMk/>
            <pc:sldMk cId="139362670" sldId="261"/>
            <ac:spMk id="3" creationId="{D3973FDB-20E0-DCA3-1DB7-29A3015E87E3}"/>
          </ac:spMkLst>
        </pc:spChg>
        <pc:picChg chg="add del mod">
          <ac:chgData name="Emma Gerber" userId="1678895e-0373-482a-9f23-a6d81b5de841" providerId="ADAL" clId="{AE3BD68F-D1C6-A941-814C-906CB5699296}" dt="2022-10-07T00:57:21.565" v="1266" actId="478"/>
          <ac:picMkLst>
            <pc:docMk/>
            <pc:sldMk cId="139362670" sldId="261"/>
            <ac:picMk id="2" creationId="{7870C45D-0CB1-E766-CBCA-4E739B1CE9CA}"/>
          </ac:picMkLst>
        </pc:picChg>
        <pc:picChg chg="add mod">
          <ac:chgData name="Emma Gerber" userId="1678895e-0373-482a-9f23-a6d81b5de841" providerId="ADAL" clId="{AE3BD68F-D1C6-A941-814C-906CB5699296}" dt="2022-10-07T00:57:24.276" v="1268" actId="1076"/>
          <ac:picMkLst>
            <pc:docMk/>
            <pc:sldMk cId="139362670" sldId="261"/>
            <ac:picMk id="4" creationId="{530D2759-062C-9829-4E07-634FEE11849A}"/>
          </ac:picMkLst>
        </pc:picChg>
      </pc:sldChg>
      <pc:sldChg chg="del">
        <pc:chgData name="Emma Gerber" userId="1678895e-0373-482a-9f23-a6d81b5de841" providerId="ADAL" clId="{AE3BD68F-D1C6-A941-814C-906CB5699296}" dt="2022-09-13T15:53:05.262" v="7" actId="2696"/>
        <pc:sldMkLst>
          <pc:docMk/>
          <pc:sldMk cId="3081626145" sldId="261"/>
        </pc:sldMkLst>
      </pc:sldChg>
      <pc:sldChg chg="del">
        <pc:chgData name="Emma Gerber" userId="1678895e-0373-482a-9f23-a6d81b5de841" providerId="ADAL" clId="{AE3BD68F-D1C6-A941-814C-906CB5699296}" dt="2022-09-13T15:53:05.367" v="8" actId="2696"/>
        <pc:sldMkLst>
          <pc:docMk/>
          <pc:sldMk cId="1790208532" sldId="262"/>
        </pc:sldMkLst>
      </pc:sldChg>
      <pc:sldChg chg="addSp delSp modSp new mod modNotesTx">
        <pc:chgData name="Emma Gerber" userId="1678895e-0373-482a-9f23-a6d81b5de841" providerId="ADAL" clId="{AE3BD68F-D1C6-A941-814C-906CB5699296}" dt="2022-10-07T01:12:32.288" v="1523" actId="20577"/>
        <pc:sldMkLst>
          <pc:docMk/>
          <pc:sldMk cId="4229335975" sldId="262"/>
        </pc:sldMkLst>
        <pc:spChg chg="add mod">
          <ac:chgData name="Emma Gerber" userId="1678895e-0373-482a-9f23-a6d81b5de841" providerId="ADAL" clId="{AE3BD68F-D1C6-A941-814C-906CB5699296}" dt="2022-10-07T00:22:49.275" v="243" actId="255"/>
          <ac:spMkLst>
            <pc:docMk/>
            <pc:sldMk cId="4229335975" sldId="262"/>
            <ac:spMk id="3" creationId="{F6C0C836-7F3E-5DA6-9E71-8AF991217329}"/>
          </ac:spMkLst>
        </pc:spChg>
        <pc:spChg chg="add del mod">
          <ac:chgData name="Emma Gerber" userId="1678895e-0373-482a-9f23-a6d81b5de841" providerId="ADAL" clId="{AE3BD68F-D1C6-A941-814C-906CB5699296}" dt="2022-10-07T01:01:31.894" v="1278" actId="478"/>
          <ac:spMkLst>
            <pc:docMk/>
            <pc:sldMk cId="4229335975" sldId="262"/>
            <ac:spMk id="4" creationId="{15F243F3-2DB0-F776-9F5F-087E4E57637D}"/>
          </ac:spMkLst>
        </pc:spChg>
        <pc:spChg chg="add del mod">
          <ac:chgData name="Emma Gerber" userId="1678895e-0373-482a-9f23-a6d81b5de841" providerId="ADAL" clId="{AE3BD68F-D1C6-A941-814C-906CB5699296}" dt="2022-10-07T01:01:31.894" v="1278" actId="478"/>
          <ac:spMkLst>
            <pc:docMk/>
            <pc:sldMk cId="4229335975" sldId="262"/>
            <ac:spMk id="5" creationId="{D96BDFE7-713A-5106-E023-D4EC7600B264}"/>
          </ac:spMkLst>
        </pc:spChg>
        <pc:picChg chg="add del mod">
          <ac:chgData name="Emma Gerber" userId="1678895e-0373-482a-9f23-a6d81b5de841" providerId="ADAL" clId="{AE3BD68F-D1C6-A941-814C-906CB5699296}" dt="2022-10-07T00:59:52.944" v="1277" actId="478"/>
          <ac:picMkLst>
            <pc:docMk/>
            <pc:sldMk cId="4229335975" sldId="262"/>
            <ac:picMk id="2" creationId="{8C21D93D-B149-7F28-4A2C-8BA811526A99}"/>
          </ac:picMkLst>
        </pc:picChg>
        <pc:picChg chg="add mod">
          <ac:chgData name="Emma Gerber" userId="1678895e-0373-482a-9f23-a6d81b5de841" providerId="ADAL" clId="{AE3BD68F-D1C6-A941-814C-906CB5699296}" dt="2022-10-07T01:01:43.351" v="1284" actId="1076"/>
          <ac:picMkLst>
            <pc:docMk/>
            <pc:sldMk cId="4229335975" sldId="262"/>
            <ac:picMk id="6" creationId="{87707FAA-18F9-C885-62E6-BD1430ECB033}"/>
          </ac:picMkLst>
        </pc:picChg>
      </pc:sldChg>
      <pc:sldChg chg="addSp delSp modSp new mod setBg modNotesTx">
        <pc:chgData name="Emma Gerber" userId="1678895e-0373-482a-9f23-a6d81b5de841" providerId="ADAL" clId="{AE3BD68F-D1C6-A941-814C-906CB5699296}" dt="2022-10-07T01:13:12.999" v="1540" actId="20577"/>
        <pc:sldMkLst>
          <pc:docMk/>
          <pc:sldMk cId="3127658818" sldId="263"/>
        </pc:sldMkLst>
        <pc:spChg chg="add del mod">
          <ac:chgData name="Emma Gerber" userId="1678895e-0373-482a-9f23-a6d81b5de841" providerId="ADAL" clId="{AE3BD68F-D1C6-A941-814C-906CB5699296}" dt="2022-09-22T17:10:24.682" v="147" actId="21"/>
          <ac:spMkLst>
            <pc:docMk/>
            <pc:sldMk cId="3127658818" sldId="263"/>
            <ac:spMk id="3" creationId="{665826E1-E9EE-6AC4-BBA4-3F67534FFF4D}"/>
          </ac:spMkLst>
        </pc:spChg>
        <pc:spChg chg="add mod">
          <ac:chgData name="Emma Gerber" userId="1678895e-0373-482a-9f23-a6d81b5de841" providerId="ADAL" clId="{AE3BD68F-D1C6-A941-814C-906CB5699296}" dt="2022-10-07T00:59:41.483" v="1274" actId="26606"/>
          <ac:spMkLst>
            <pc:docMk/>
            <pc:sldMk cId="3127658818" sldId="263"/>
            <ac:spMk id="4" creationId="{5FD73280-B5D1-8873-A663-7F20161F4C58}"/>
          </ac:spMkLst>
        </pc:spChg>
        <pc:spChg chg="add del">
          <ac:chgData name="Emma Gerber" userId="1678895e-0373-482a-9f23-a6d81b5de841" providerId="ADAL" clId="{AE3BD68F-D1C6-A941-814C-906CB5699296}" dt="2022-10-07T00:59:41.483" v="1274" actId="26606"/>
          <ac:spMkLst>
            <pc:docMk/>
            <pc:sldMk cId="3127658818" sldId="263"/>
            <ac:spMk id="9" creationId="{18AC8E79-ECD6-4F34-BE5A-9F5E850E850A}"/>
          </ac:spMkLst>
        </pc:spChg>
        <pc:spChg chg="add del">
          <ac:chgData name="Emma Gerber" userId="1678895e-0373-482a-9f23-a6d81b5de841" providerId="ADAL" clId="{AE3BD68F-D1C6-A941-814C-906CB5699296}" dt="2022-10-07T00:59:41.483" v="1274" actId="26606"/>
          <ac:spMkLst>
            <pc:docMk/>
            <pc:sldMk cId="3127658818" sldId="263"/>
            <ac:spMk id="11" creationId="{7D2BE1BB-2AB2-4D7E-9E27-8D245181B513}"/>
          </ac:spMkLst>
        </pc:spChg>
        <pc:grpChg chg="add del">
          <ac:chgData name="Emma Gerber" userId="1678895e-0373-482a-9f23-a6d81b5de841" providerId="ADAL" clId="{AE3BD68F-D1C6-A941-814C-906CB5699296}" dt="2022-10-07T00:59:41.483" v="1274" actId="26606"/>
          <ac:grpSpMkLst>
            <pc:docMk/>
            <pc:sldMk cId="3127658818" sldId="263"/>
            <ac:grpSpMk id="13" creationId="{22A1615C-2156-4B15-BF3E-39794B37905E}"/>
          </ac:grpSpMkLst>
        </pc:grpChg>
        <pc:picChg chg="add del mod">
          <ac:chgData name="Emma Gerber" userId="1678895e-0373-482a-9f23-a6d81b5de841" providerId="ADAL" clId="{AE3BD68F-D1C6-A941-814C-906CB5699296}" dt="2022-10-07T00:59:34.494" v="1269" actId="478"/>
          <ac:picMkLst>
            <pc:docMk/>
            <pc:sldMk cId="3127658818" sldId="263"/>
            <ac:picMk id="2" creationId="{3061FDE8-EA46-F8FD-14BF-63F2CA1D7B14}"/>
          </ac:picMkLst>
        </pc:picChg>
        <pc:picChg chg="add mod">
          <ac:chgData name="Emma Gerber" userId="1678895e-0373-482a-9f23-a6d81b5de841" providerId="ADAL" clId="{AE3BD68F-D1C6-A941-814C-906CB5699296}" dt="2022-10-07T00:59:48.444" v="1276" actId="1076"/>
          <ac:picMkLst>
            <pc:docMk/>
            <pc:sldMk cId="3127658818" sldId="263"/>
            <ac:picMk id="3" creationId="{21572602-FABA-2B02-48DD-FEFF3CD9804A}"/>
          </ac:picMkLst>
        </pc:picChg>
      </pc:sldChg>
      <pc:sldChg chg="del">
        <pc:chgData name="Emma Gerber" userId="1678895e-0373-482a-9f23-a6d81b5de841" providerId="ADAL" clId="{AE3BD68F-D1C6-A941-814C-906CB5699296}" dt="2022-09-13T15:53:04.770" v="4" actId="2696"/>
        <pc:sldMkLst>
          <pc:docMk/>
          <pc:sldMk cId="3682394436" sldId="263"/>
        </pc:sldMkLst>
      </pc:sldChg>
      <pc:sldChg chg="del">
        <pc:chgData name="Emma Gerber" userId="1678895e-0373-482a-9f23-a6d81b5de841" providerId="ADAL" clId="{AE3BD68F-D1C6-A941-814C-906CB5699296}" dt="2022-09-13T15:53:04.935" v="5" actId="2696"/>
        <pc:sldMkLst>
          <pc:docMk/>
          <pc:sldMk cId="370703315" sldId="264"/>
        </pc:sldMkLst>
      </pc:sldChg>
      <pc:sldChg chg="addSp delSp modSp new mod addCm delCm modNotesTx">
        <pc:chgData name="Emma Gerber" userId="1678895e-0373-482a-9f23-a6d81b5de841" providerId="ADAL" clId="{AE3BD68F-D1C6-A941-814C-906CB5699296}" dt="2022-10-07T01:38:29.601" v="2051"/>
        <pc:sldMkLst>
          <pc:docMk/>
          <pc:sldMk cId="2706658347" sldId="264"/>
        </pc:sldMkLst>
        <pc:spChg chg="add del mod">
          <ac:chgData name="Emma Gerber" userId="1678895e-0373-482a-9f23-a6d81b5de841" providerId="ADAL" clId="{AE3BD68F-D1C6-A941-814C-906CB5699296}" dt="2022-10-05T18:19:05.155" v="180"/>
          <ac:spMkLst>
            <pc:docMk/>
            <pc:sldMk cId="2706658347" sldId="264"/>
            <ac:spMk id="2" creationId="{C374010F-9ABF-9DC0-0F06-2A12F5683C73}"/>
          </ac:spMkLst>
        </pc:spChg>
        <pc:spChg chg="add mod">
          <ac:chgData name="Emma Gerber" userId="1678895e-0373-482a-9f23-a6d81b5de841" providerId="ADAL" clId="{AE3BD68F-D1C6-A941-814C-906CB5699296}" dt="2022-10-07T00:30:07.041" v="300" actId="1076"/>
          <ac:spMkLst>
            <pc:docMk/>
            <pc:sldMk cId="2706658347" sldId="264"/>
            <ac:spMk id="3" creationId="{D2B315D2-7235-9A37-8D63-E2B130D7DB3D}"/>
          </ac:spMkLst>
        </pc:spChg>
        <pc:spChg chg="add mod">
          <ac:chgData name="Emma Gerber" userId="1678895e-0373-482a-9f23-a6d81b5de841" providerId="ADAL" clId="{AE3BD68F-D1C6-A941-814C-906CB5699296}" dt="2022-10-07T00:50:20.705" v="1214" actId="404"/>
          <ac:spMkLst>
            <pc:docMk/>
            <pc:sldMk cId="2706658347" sldId="264"/>
            <ac:spMk id="6" creationId="{2DE1D2D8-136B-90D6-C08E-2F76D2897041}"/>
          </ac:spMkLst>
        </pc:spChg>
        <pc:spChg chg="add mod">
          <ac:chgData name="Emma Gerber" userId="1678895e-0373-482a-9f23-a6d81b5de841" providerId="ADAL" clId="{AE3BD68F-D1C6-A941-814C-906CB5699296}" dt="2022-10-07T00:50:20.705" v="1214" actId="404"/>
          <ac:spMkLst>
            <pc:docMk/>
            <pc:sldMk cId="2706658347" sldId="264"/>
            <ac:spMk id="7" creationId="{C9EEEC3C-0AF2-C341-615B-B56DB392F48D}"/>
          </ac:spMkLst>
        </pc:spChg>
        <pc:spChg chg="add mod">
          <ac:chgData name="Emma Gerber" userId="1678895e-0373-482a-9f23-a6d81b5de841" providerId="ADAL" clId="{AE3BD68F-D1C6-A941-814C-906CB5699296}" dt="2022-10-07T00:50:20.705" v="1214" actId="404"/>
          <ac:spMkLst>
            <pc:docMk/>
            <pc:sldMk cId="2706658347" sldId="264"/>
            <ac:spMk id="10" creationId="{D4F2946A-5CEE-4D53-32CA-34222E5E38A2}"/>
          </ac:spMkLst>
        </pc:spChg>
        <pc:picChg chg="add del mod">
          <ac:chgData name="Emma Gerber" userId="1678895e-0373-482a-9f23-a6d81b5de841" providerId="ADAL" clId="{AE3BD68F-D1C6-A941-814C-906CB5699296}" dt="2022-10-05T20:36:10.389" v="202" actId="478"/>
          <ac:picMkLst>
            <pc:docMk/>
            <pc:sldMk cId="2706658347" sldId="264"/>
            <ac:picMk id="4" creationId="{771E2B39-C592-A883-9AF9-C6C4A1B707BC}"/>
          </ac:picMkLst>
        </pc:picChg>
        <pc:picChg chg="add mod">
          <ac:chgData name="Emma Gerber" userId="1678895e-0373-482a-9f23-a6d81b5de841" providerId="ADAL" clId="{AE3BD68F-D1C6-A941-814C-906CB5699296}" dt="2022-10-07T00:30:34.485" v="305" actId="1038"/>
          <ac:picMkLst>
            <pc:docMk/>
            <pc:sldMk cId="2706658347" sldId="264"/>
            <ac:picMk id="5" creationId="{2AA2F4BE-4508-8EB3-C339-D968E8E0343F}"/>
          </ac:picMkLst>
        </pc:picChg>
        <pc:picChg chg="add mod">
          <ac:chgData name="Emma Gerber" userId="1678895e-0373-482a-9f23-a6d81b5de841" providerId="ADAL" clId="{AE3BD68F-D1C6-A941-814C-906CB5699296}" dt="2022-10-07T00:30:16.445" v="301" actId="1076"/>
          <ac:picMkLst>
            <pc:docMk/>
            <pc:sldMk cId="2706658347" sldId="264"/>
            <ac:picMk id="8" creationId="{00D7A334-4D9C-0AAE-64D6-FEFC0365F73E}"/>
          </ac:picMkLst>
        </pc:picChg>
        <pc:picChg chg="add mod">
          <ac:chgData name="Emma Gerber" userId="1678895e-0373-482a-9f23-a6d81b5de841" providerId="ADAL" clId="{AE3BD68F-D1C6-A941-814C-906CB5699296}" dt="2022-10-07T00:30:16.445" v="301" actId="1076"/>
          <ac:picMkLst>
            <pc:docMk/>
            <pc:sldMk cId="2706658347" sldId="264"/>
            <ac:picMk id="9" creationId="{BD5B13A2-5724-C0A8-20FA-FE54C52272EE}"/>
          </ac:picMkLst>
        </pc:picChg>
      </pc:sldChg>
      <pc:sldChg chg="add del">
        <pc:chgData name="Emma Gerber" userId="1678895e-0373-482a-9f23-a6d81b5de841" providerId="ADAL" clId="{AE3BD68F-D1C6-A941-814C-906CB5699296}" dt="2022-10-07T00:23:54.188" v="258"/>
        <pc:sldMkLst>
          <pc:docMk/>
          <pc:sldMk cId="2462102974" sldId="265"/>
        </pc:sldMkLst>
      </pc:sldChg>
      <pc:sldMasterChg chg="modSp modSldLayout">
        <pc:chgData name="Emma Gerber" userId="1678895e-0373-482a-9f23-a6d81b5de841" providerId="ADAL" clId="{AE3BD68F-D1C6-A941-814C-906CB5699296}" dt="2022-10-07T00:21:29.203" v="224"/>
        <pc:sldMasterMkLst>
          <pc:docMk/>
          <pc:sldMasterMk cId="3992713613" sldId="2147483672"/>
        </pc:sldMasterMkLst>
        <pc:spChg chg="mod">
          <ac:chgData name="Emma Gerber" userId="1678895e-0373-482a-9f23-a6d81b5de841" providerId="ADAL" clId="{AE3BD68F-D1C6-A941-814C-906CB5699296}" dt="2022-10-07T00:21:29.203" v="224"/>
          <ac:spMkLst>
            <pc:docMk/>
            <pc:sldMasterMk cId="3992713613" sldId="2147483672"/>
            <ac:spMk id="2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29.203" v="224"/>
          <ac:spMkLst>
            <pc:docMk/>
            <pc:sldMasterMk cId="3992713613" sldId="2147483672"/>
            <ac:spMk id="3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29.203" v="224"/>
          <ac:spMkLst>
            <pc:docMk/>
            <pc:sldMasterMk cId="3992713613" sldId="2147483672"/>
            <ac:spMk id="4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29.203" v="224"/>
          <ac:spMkLst>
            <pc:docMk/>
            <pc:sldMasterMk cId="3992713613" sldId="2147483672"/>
            <ac:spMk id="5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29.203" v="224"/>
          <ac:spMkLst>
            <pc:docMk/>
            <pc:sldMasterMk cId="3992713613" sldId="2147483672"/>
            <ac:spMk id="6" creationId="{00000000-0000-0000-0000-000000000000}"/>
          </ac:spMkLst>
        </pc:sp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356023786" sldId="2147483673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56023786" sldId="2147483673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56023786" sldId="2147483673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2945953662" sldId="2147483675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2945953662" sldId="2147483675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2945953662" sldId="2147483675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3545395542" sldId="2147483676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545395542" sldId="2147483676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545395542" sldId="2147483676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4227714808" sldId="2147483677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4227714808" sldId="2147483677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4227714808" sldId="2147483677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4227714808" sldId="2147483677"/>
              <ac:spMk id="4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4227714808" sldId="2147483677"/>
              <ac:spMk id="5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4227714808" sldId="2147483677"/>
              <ac:spMk id="6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2993585662" sldId="2147483680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2993585662" sldId="2147483680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2993585662" sldId="2147483680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2993585662" sldId="2147483680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1370366927" sldId="2147483681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1370366927" sldId="2147483681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1370366927" sldId="2147483681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1370366927" sldId="2147483681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29.203" v="224"/>
          <pc:sldLayoutMkLst>
            <pc:docMk/>
            <pc:sldMasterMk cId="3992713613" sldId="2147483672"/>
            <pc:sldLayoutMk cId="3222578246" sldId="2147483683"/>
          </pc:sldLayoutMkLst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222578246" sldId="2147483683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29.203" v="224"/>
            <ac:spMkLst>
              <pc:docMk/>
              <pc:sldMasterMk cId="3992713613" sldId="2147483672"/>
              <pc:sldLayoutMk cId="3222578246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Emma Gerber" userId="1678895e-0373-482a-9f23-a6d81b5de841" providerId="ADAL" clId="{AE3BD68F-D1C6-A941-814C-906CB5699296}" dt="2022-10-07T00:21:46.647" v="226"/>
        <pc:sldMasterMkLst>
          <pc:docMk/>
          <pc:sldMasterMk cId="577381258" sldId="2147483684"/>
        </pc:sldMasterMkLst>
        <pc:spChg chg="mod">
          <ac:chgData name="Emma Gerber" userId="1678895e-0373-482a-9f23-a6d81b5de841" providerId="ADAL" clId="{AE3BD68F-D1C6-A941-814C-906CB5699296}" dt="2022-10-07T00:21:46.647" v="226"/>
          <ac:spMkLst>
            <pc:docMk/>
            <pc:sldMasterMk cId="577381258" sldId="2147483684"/>
            <ac:spMk id="2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46.647" v="226"/>
          <ac:spMkLst>
            <pc:docMk/>
            <pc:sldMasterMk cId="577381258" sldId="2147483684"/>
            <ac:spMk id="3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46.647" v="226"/>
          <ac:spMkLst>
            <pc:docMk/>
            <pc:sldMasterMk cId="577381258" sldId="2147483684"/>
            <ac:spMk id="4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46.647" v="226"/>
          <ac:spMkLst>
            <pc:docMk/>
            <pc:sldMasterMk cId="577381258" sldId="2147483684"/>
            <ac:spMk id="5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46.647" v="226"/>
          <ac:spMkLst>
            <pc:docMk/>
            <pc:sldMasterMk cId="577381258" sldId="2147483684"/>
            <ac:spMk id="6" creationId="{00000000-0000-0000-0000-000000000000}"/>
          </ac:spMkLst>
        </pc:sp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1504482278" sldId="2147483685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504482278" sldId="2147483685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504482278" sldId="2147483685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909237034" sldId="2147483687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909237034" sldId="2147483687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909237034" sldId="2147483687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1061153774" sldId="2147483688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061153774" sldId="2147483688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061153774" sldId="2147483688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2157196719" sldId="2147483689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2157196719" sldId="2147483689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2157196719" sldId="2147483689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2157196719" sldId="2147483689"/>
              <ac:spMk id="4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2157196719" sldId="2147483689"/>
              <ac:spMk id="5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2157196719" sldId="2147483689"/>
              <ac:spMk id="6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1971908159" sldId="2147483692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971908159" sldId="2147483692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971908159" sldId="2147483692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971908159" sldId="2147483692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1432483631" sldId="2147483693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432483631" sldId="2147483693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432483631" sldId="2147483693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1432483631" sldId="2147483693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46.647" v="226"/>
          <pc:sldLayoutMkLst>
            <pc:docMk/>
            <pc:sldMasterMk cId="577381258" sldId="2147483684"/>
            <pc:sldLayoutMk cId="752245620" sldId="2147483695"/>
          </pc:sldLayoutMkLst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752245620" sldId="2147483695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46.647" v="226"/>
            <ac:spMkLst>
              <pc:docMk/>
              <pc:sldMasterMk cId="577381258" sldId="2147483684"/>
              <pc:sldLayoutMk cId="752245620" sldId="2147483695"/>
              <ac:spMk id="3" creationId="{00000000-0000-0000-0000-000000000000}"/>
            </ac:spMkLst>
          </pc:spChg>
        </pc:sldLayoutChg>
      </pc:sldMasterChg>
      <pc:sldMasterChg chg="modSp modSldLayout">
        <pc:chgData name="Emma Gerber" userId="1678895e-0373-482a-9f23-a6d81b5de841" providerId="ADAL" clId="{AE3BD68F-D1C6-A941-814C-906CB5699296}" dt="2022-10-07T00:21:51.507" v="227"/>
        <pc:sldMasterMkLst>
          <pc:docMk/>
          <pc:sldMasterMk cId="2107938270" sldId="2147483696"/>
        </pc:sldMasterMkLst>
        <pc:spChg chg="mod">
          <ac:chgData name="Emma Gerber" userId="1678895e-0373-482a-9f23-a6d81b5de841" providerId="ADAL" clId="{AE3BD68F-D1C6-A941-814C-906CB5699296}" dt="2022-10-07T00:21:51.507" v="227"/>
          <ac:spMkLst>
            <pc:docMk/>
            <pc:sldMasterMk cId="2107938270" sldId="2147483696"/>
            <ac:spMk id="2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51.507" v="227"/>
          <ac:spMkLst>
            <pc:docMk/>
            <pc:sldMasterMk cId="2107938270" sldId="2147483696"/>
            <ac:spMk id="3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51.507" v="227"/>
          <ac:spMkLst>
            <pc:docMk/>
            <pc:sldMasterMk cId="2107938270" sldId="2147483696"/>
            <ac:spMk id="4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51.507" v="227"/>
          <ac:spMkLst>
            <pc:docMk/>
            <pc:sldMasterMk cId="2107938270" sldId="2147483696"/>
            <ac:spMk id="5" creationId="{00000000-0000-0000-0000-000000000000}"/>
          </ac:spMkLst>
        </pc:spChg>
        <pc:spChg chg="mod">
          <ac:chgData name="Emma Gerber" userId="1678895e-0373-482a-9f23-a6d81b5de841" providerId="ADAL" clId="{AE3BD68F-D1C6-A941-814C-906CB5699296}" dt="2022-10-07T00:21:51.507" v="227"/>
          <ac:spMkLst>
            <pc:docMk/>
            <pc:sldMasterMk cId="2107938270" sldId="2147483696"/>
            <ac:spMk id="6" creationId="{00000000-0000-0000-0000-000000000000}"/>
          </ac:spMkLst>
        </pc:sp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1715056803" sldId="2147483697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715056803" sldId="2147483697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715056803" sldId="2147483697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1757745004" sldId="2147483699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757745004" sldId="2147483699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757745004" sldId="2147483699"/>
              <ac:spMk id="3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2825074084" sldId="2147483700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2825074084" sldId="2147483700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2825074084" sldId="2147483700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576359268" sldId="2147483701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576359268" sldId="2147483701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576359268" sldId="2147483701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576359268" sldId="2147483701"/>
              <ac:spMk id="4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576359268" sldId="2147483701"/>
              <ac:spMk id="5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576359268" sldId="2147483701"/>
              <ac:spMk id="6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2149951015" sldId="2147483704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2149951015" sldId="2147483704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2149951015" sldId="2147483704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2149951015" sldId="2147483704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1285141612" sldId="2147483705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285141612" sldId="2147483705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285141612" sldId="2147483705"/>
              <ac:spMk id="3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1285141612" sldId="2147483705"/>
              <ac:spMk id="4" creationId="{00000000-0000-0000-0000-000000000000}"/>
            </ac:spMkLst>
          </pc:spChg>
        </pc:sldLayoutChg>
        <pc:sldLayoutChg chg="modSp">
          <pc:chgData name="Emma Gerber" userId="1678895e-0373-482a-9f23-a6d81b5de841" providerId="ADAL" clId="{AE3BD68F-D1C6-A941-814C-906CB5699296}" dt="2022-10-07T00:21:51.507" v="227"/>
          <pc:sldLayoutMkLst>
            <pc:docMk/>
            <pc:sldMasterMk cId="2107938270" sldId="2147483696"/>
            <pc:sldLayoutMk cId="3602954140" sldId="2147483707"/>
          </pc:sldLayoutMkLst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3602954140" sldId="2147483707"/>
              <ac:spMk id="2" creationId="{00000000-0000-0000-0000-000000000000}"/>
            </ac:spMkLst>
          </pc:spChg>
          <pc:spChg chg="mod">
            <ac:chgData name="Emma Gerber" userId="1678895e-0373-482a-9f23-a6d81b5de841" providerId="ADAL" clId="{AE3BD68F-D1C6-A941-814C-906CB5699296}" dt="2022-10-07T00:21:51.507" v="227"/>
            <ac:spMkLst>
              <pc:docMk/>
              <pc:sldMasterMk cId="2107938270" sldId="2147483696"/>
              <pc:sldLayoutMk cId="3602954140" sldId="2147483707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719E-B146-1F4C-BF07-86EEB9008458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2829-F710-6B42-B6C6-639D1EC259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01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2829-F710-6B42-B6C6-639D1EC259F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51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2829-F710-6B42-B6C6-639D1EC259F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2829-F710-6B42-B6C6-639D1EC259F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28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2829-F710-6B42-B6C6-639D1EC259F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41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29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1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4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2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95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1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0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6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4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06A4-5AFE-CD4E-806C-B689E31ABEEE}" type="datetimeFigureOut">
              <a:rPr lang="en-CA" smtClean="0"/>
              <a:t>2022-10-07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35FC-9462-4240-BEA5-EB8736A8AC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82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2C433-6AF5-3702-D3B0-9E5D1264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4" y="2166768"/>
            <a:ext cx="9145644" cy="2524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5712A-1B7A-F825-BD58-DB98F10E5E61}"/>
              </a:ext>
            </a:extLst>
          </p:cNvPr>
          <p:cNvSpPr txBox="1"/>
          <p:nvPr/>
        </p:nvSpPr>
        <p:spPr>
          <a:xfrm>
            <a:off x="115088" y="4949314"/>
            <a:ext cx="891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1.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Distribution of individual biomarkers between chemoresistant (PFI ≤ 6 months) and chemosensitive (PFI &gt; 6 months) groups using dot plots. Points on dot plots represent individual patient biomarker concentrations. Line with error bars represent group mean and SEM.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CA125, Mann-Whitney U-test.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pGSN, Student t-test.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sEV-pGSN, Mann-Whitney U-test.</a:t>
            </a:r>
          </a:p>
        </p:txBody>
      </p:sp>
    </p:spTree>
    <p:extLst>
      <p:ext uri="{BB962C8B-B14F-4D97-AF65-F5344CB8AC3E}">
        <p14:creationId xmlns:p14="http://schemas.microsoft.com/office/powerpoint/2010/main" val="7085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2552C8-047D-CF57-FA22-DEDFB840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28" y="322294"/>
            <a:ext cx="6358944" cy="510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17C8C-91C0-E492-3D0E-969EEEAA7820}"/>
              </a:ext>
            </a:extLst>
          </p:cNvPr>
          <p:cNvSpPr txBox="1"/>
          <p:nvPr/>
        </p:nvSpPr>
        <p:spPr>
          <a:xfrm>
            <a:off x="244699" y="5550794"/>
            <a:ext cx="8641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2.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Distribution of multi-analyte biomarkers between chemoresistant (PFI ≤ 6 months) and chemosensitive (PFI &gt; 6 months) groups using dot plots. Points on dot plots represent individual patient biomarker concentrations. Line with error bars represent group mean and SEM.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pGSN/sEV-pGSN.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pGSN/CA125.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sEV-pGSN/CA125.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(Total pGSN/sEV-pGSN)/CA125. Mann-Whitney U-test used for all four multi-analyte biomarkers.</a:t>
            </a:r>
          </a:p>
        </p:txBody>
      </p:sp>
    </p:spTree>
    <p:extLst>
      <p:ext uri="{BB962C8B-B14F-4D97-AF65-F5344CB8AC3E}">
        <p14:creationId xmlns:p14="http://schemas.microsoft.com/office/powerpoint/2010/main" val="116022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72602-FABA-2B02-48DD-FEFF3CD9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23" y="210216"/>
            <a:ext cx="5470546" cy="5582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2EA62-4AB8-DDC4-6503-D72C10885184}"/>
              </a:ext>
            </a:extLst>
          </p:cNvPr>
          <p:cNvSpPr txBox="1"/>
          <p:nvPr/>
        </p:nvSpPr>
        <p:spPr>
          <a:xfrm>
            <a:off x="193180" y="5909120"/>
            <a:ext cx="8757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3.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Receiver operating characteristic curve analysis for individual and multi-analyte biomarkers to predict PFI ≤ 6 months.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pGSN, sEV-pGSN, and total pGSN/sEV-pGSN. </a:t>
            </a:r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CA125, total pGSN/CA125, sEV-pGSN/CA125, and (total pGSN/sEV-pGSN)/CA125.</a:t>
            </a:r>
          </a:p>
        </p:txBody>
      </p:sp>
    </p:spTree>
    <p:extLst>
      <p:ext uri="{BB962C8B-B14F-4D97-AF65-F5344CB8AC3E}">
        <p14:creationId xmlns:p14="http://schemas.microsoft.com/office/powerpoint/2010/main" val="31276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BA07A-3ACD-8916-A3DC-60234D55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77" y="296215"/>
            <a:ext cx="5935045" cy="5157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7574D-5C95-8797-CE62-06A991784F18}"/>
              </a:ext>
            </a:extLst>
          </p:cNvPr>
          <p:cNvSpPr txBox="1"/>
          <p:nvPr/>
        </p:nvSpPr>
        <p:spPr>
          <a:xfrm>
            <a:off x="257576" y="5607678"/>
            <a:ext cx="8628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4.</a:t>
            </a:r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Characterization of sEVs. (A) Western blot of sEV surface markers (CD9, CD63, and CD81), a cytoplasmic marker (GAPDH), and a negative sEV marker (calnexin). (B) Electron micrograph illustrating pGSN within extracellular vesicles. (C) Size distribution curve from nanoparticle tracking analysis of 5 representative samples. Bars represent mean particle count and error bars represent SEM.</a:t>
            </a:r>
          </a:p>
        </p:txBody>
      </p:sp>
    </p:spTree>
    <p:extLst>
      <p:ext uri="{BB962C8B-B14F-4D97-AF65-F5344CB8AC3E}">
        <p14:creationId xmlns:p14="http://schemas.microsoft.com/office/powerpoint/2010/main" val="270665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304</Words>
  <Application>Microsoft Macintosh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Gerber</dc:creator>
  <cp:lastModifiedBy>Emma Gerber</cp:lastModifiedBy>
  <cp:revision>1</cp:revision>
  <dcterms:created xsi:type="dcterms:W3CDTF">2022-09-07T18:23:44Z</dcterms:created>
  <dcterms:modified xsi:type="dcterms:W3CDTF">2022-10-07T16:42:48Z</dcterms:modified>
</cp:coreProperties>
</file>