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"/>
  </p:notesMasterIdLst>
  <p:sldIdLst>
    <p:sldId id="261" r:id="rId2"/>
    <p:sldId id="262" r:id="rId3"/>
    <p:sldId id="260" r:id="rId4"/>
    <p:sldId id="263" r:id="rId5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17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36E41-F859-46D7-AC35-D92093ED06FA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34C03-6154-488C-B8B7-06BEAE72A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72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EEEF2-30CD-41D2-9C91-A90BCDE0392A}" type="datetimeFigureOut">
              <a:rPr lang="en-US" smtClean="0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3A0CC-0DA0-4AF3-885C-E8F2C43DB9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156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EEEF2-30CD-41D2-9C91-A90BCDE0392A}" type="datetimeFigureOut">
              <a:rPr lang="en-US" smtClean="0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3A0CC-0DA0-4AF3-885C-E8F2C43DB9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356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EEEF2-30CD-41D2-9C91-A90BCDE0392A}" type="datetimeFigureOut">
              <a:rPr lang="en-US" smtClean="0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3A0CC-0DA0-4AF3-885C-E8F2C43DB9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207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EEEF2-30CD-41D2-9C91-A90BCDE0392A}" type="datetimeFigureOut">
              <a:rPr lang="en-US" smtClean="0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3A0CC-0DA0-4AF3-885C-E8F2C43DB9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111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EEEF2-30CD-41D2-9C91-A90BCDE0392A}" type="datetimeFigureOut">
              <a:rPr lang="en-US" smtClean="0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3A0CC-0DA0-4AF3-885C-E8F2C43DB9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178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EEEF2-30CD-41D2-9C91-A90BCDE0392A}" type="datetimeFigureOut">
              <a:rPr lang="en-US" smtClean="0"/>
              <a:t>3/17/2022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3A0CC-0DA0-4AF3-885C-E8F2C43DB9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540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EEEF2-30CD-41D2-9C91-A90BCDE0392A}" type="datetimeFigureOut">
              <a:rPr lang="en-US" smtClean="0"/>
              <a:t>3/17/2022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3A0CC-0DA0-4AF3-885C-E8F2C43DB9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933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EEEF2-30CD-41D2-9C91-A90BCDE0392A}" type="datetimeFigureOut">
              <a:rPr lang="en-US" smtClean="0"/>
              <a:t>3/17/2022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3A0CC-0DA0-4AF3-885C-E8F2C43DB9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452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EEEF2-30CD-41D2-9C91-A90BCDE0392A}" type="datetimeFigureOut">
              <a:rPr lang="en-US" smtClean="0"/>
              <a:t>3/17/2022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3A0CC-0DA0-4AF3-885C-E8F2C43DB9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546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EEEF2-30CD-41D2-9C91-A90BCDE0392A}" type="datetimeFigureOut">
              <a:rPr lang="en-US" smtClean="0"/>
              <a:t>3/17/2022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3A0CC-0DA0-4AF3-885C-E8F2C43DB9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487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EEEF2-30CD-41D2-9C91-A90BCDE0392A}" type="datetimeFigureOut">
              <a:rPr lang="en-US" smtClean="0"/>
              <a:t>3/17/2022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3A0CC-0DA0-4AF3-885C-E8F2C43DB9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655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EEEF2-30CD-41D2-9C91-A90BCDE0392A}" type="datetimeFigureOut">
              <a:rPr lang="en-US" smtClean="0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3A0CC-0DA0-4AF3-885C-E8F2C43DB9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2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C4ADEE31-49F3-4B5B-88CC-AFDCEC4E0F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1" t="15501" r="3681" b="5184"/>
          <a:stretch/>
        </p:blipFill>
        <p:spPr>
          <a:xfrm>
            <a:off x="202525" y="1188172"/>
            <a:ext cx="6452949" cy="33838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BE5AEC-5E53-4919-8016-A55734AF6672}"/>
              </a:ext>
            </a:extLst>
          </p:cNvPr>
          <p:cNvSpPr txBox="1"/>
          <p:nvPr/>
        </p:nvSpPr>
        <p:spPr>
          <a:xfrm>
            <a:off x="256362" y="278894"/>
            <a:ext cx="1608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Supp. Fig. 1</a:t>
            </a:r>
          </a:p>
        </p:txBody>
      </p:sp>
    </p:spTree>
    <p:extLst>
      <p:ext uri="{BB962C8B-B14F-4D97-AF65-F5344CB8AC3E}">
        <p14:creationId xmlns:p14="http://schemas.microsoft.com/office/powerpoint/2010/main" val="3296717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F50BBE-F3E1-432E-976C-952934B3D2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83" t="15188" r="1132" b="4290"/>
          <a:stretch/>
        </p:blipFill>
        <p:spPr>
          <a:xfrm>
            <a:off x="403258" y="1049728"/>
            <a:ext cx="6051483" cy="40997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581591-2850-4D16-9FE3-F54A8729C846}"/>
              </a:ext>
            </a:extLst>
          </p:cNvPr>
          <p:cNvSpPr txBox="1"/>
          <p:nvPr/>
        </p:nvSpPr>
        <p:spPr>
          <a:xfrm>
            <a:off x="256362" y="278894"/>
            <a:ext cx="1608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Supp. Fig. 2</a:t>
            </a:r>
          </a:p>
        </p:txBody>
      </p:sp>
    </p:spTree>
    <p:extLst>
      <p:ext uri="{BB962C8B-B14F-4D97-AF65-F5344CB8AC3E}">
        <p14:creationId xmlns:p14="http://schemas.microsoft.com/office/powerpoint/2010/main" val="1487026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AE9359-C3FD-405B-BAB9-56C260462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62" y="969283"/>
            <a:ext cx="5967975" cy="47763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1115B3-4889-4F3B-99F2-F4AE82D2B38F}"/>
              </a:ext>
            </a:extLst>
          </p:cNvPr>
          <p:cNvSpPr txBox="1"/>
          <p:nvPr/>
        </p:nvSpPr>
        <p:spPr>
          <a:xfrm>
            <a:off x="256362" y="278894"/>
            <a:ext cx="1608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Supp. Fig. 3</a:t>
            </a:r>
          </a:p>
        </p:txBody>
      </p:sp>
    </p:spTree>
    <p:extLst>
      <p:ext uri="{BB962C8B-B14F-4D97-AF65-F5344CB8AC3E}">
        <p14:creationId xmlns:p14="http://schemas.microsoft.com/office/powerpoint/2010/main" val="175200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2E441D-346F-485A-ABB3-DA769F2C215A}"/>
              </a:ext>
            </a:extLst>
          </p:cNvPr>
          <p:cNvSpPr txBox="1"/>
          <p:nvPr/>
        </p:nvSpPr>
        <p:spPr>
          <a:xfrm>
            <a:off x="256362" y="278894"/>
            <a:ext cx="1608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Supp. Fig. 4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09E0721F-B10A-471A-BF55-FAAF94090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8" y="1055879"/>
            <a:ext cx="5909304" cy="26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3013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529</TotalTime>
  <Words>20</Words>
  <Application>Microsoft Office PowerPoint</Application>
  <PresentationFormat>On-screen Show (4:3)</PresentationFormat>
  <Paragraphs>4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15</cp:revision>
  <dcterms:created xsi:type="dcterms:W3CDTF">2021-09-29T03:45:44Z</dcterms:created>
  <dcterms:modified xsi:type="dcterms:W3CDTF">2022-03-17T10:33:40Z</dcterms:modified>
</cp:coreProperties>
</file>