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88" autoAdjust="0"/>
  </p:normalViewPr>
  <p:slideViewPr>
    <p:cSldViewPr snapToGrid="0">
      <p:cViewPr>
        <p:scale>
          <a:sx n="120" d="100"/>
          <a:sy n="120" d="100"/>
        </p:scale>
        <p:origin x="14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BBB8-D5B1-40E2-B896-A616448653C8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67F7-CAFA-4768-85AD-D3C8BC2AADB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86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BBB8-D5B1-40E2-B896-A616448653C8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67F7-CAFA-4768-85AD-D3C8BC2AADB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84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BBB8-D5B1-40E2-B896-A616448653C8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67F7-CAFA-4768-85AD-D3C8BC2AADB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94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BBB8-D5B1-40E2-B896-A616448653C8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67F7-CAFA-4768-85AD-D3C8BC2AADB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83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BBB8-D5B1-40E2-B896-A616448653C8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67F7-CAFA-4768-85AD-D3C8BC2AADB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03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BBB8-D5B1-40E2-B896-A616448653C8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67F7-CAFA-4768-85AD-D3C8BC2AADB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48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BBB8-D5B1-40E2-B896-A616448653C8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67F7-CAFA-4768-85AD-D3C8BC2AADB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5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BBB8-D5B1-40E2-B896-A616448653C8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67F7-CAFA-4768-85AD-D3C8BC2AADB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09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BBB8-D5B1-40E2-B896-A616448653C8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67F7-CAFA-4768-85AD-D3C8BC2AADB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05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BBB8-D5B1-40E2-B896-A616448653C8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67F7-CAFA-4768-85AD-D3C8BC2AADB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58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BBB8-D5B1-40E2-B896-A616448653C8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67F7-CAFA-4768-85AD-D3C8BC2AADB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62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ABBB8-D5B1-40E2-B896-A616448653C8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D67F7-CAFA-4768-85AD-D3C8BC2AADB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39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5D44CD5C-B20F-471A-923D-AC979C66BFB0}"/>
              </a:ext>
            </a:extLst>
          </p:cNvPr>
          <p:cNvGrpSpPr>
            <a:grpSpLocks noChangeAspect="1"/>
          </p:cNvGrpSpPr>
          <p:nvPr/>
        </p:nvGrpSpPr>
        <p:grpSpPr>
          <a:xfrm>
            <a:off x="0" y="16225"/>
            <a:ext cx="3673445" cy="2815200"/>
            <a:chOff x="8345084" y="1962148"/>
            <a:chExt cx="2066313" cy="1583550"/>
          </a:xfrm>
        </p:grpSpPr>
        <p:pic>
          <p:nvPicPr>
            <p:cNvPr id="20" name="Grafik 1">
              <a:extLst>
                <a:ext uri="{FF2B5EF4-FFF2-40B4-BE49-F238E27FC236}">
                  <a16:creationId xmlns:a16="http://schemas.microsoft.com/office/drawing/2014/main" id="{1473D4D4-30A2-4356-9FBB-C771D4255B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5084" y="1962148"/>
              <a:ext cx="2066313" cy="1583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9" name="Gruppieren 48">
              <a:extLst>
                <a:ext uri="{FF2B5EF4-FFF2-40B4-BE49-F238E27FC236}">
                  <a16:creationId xmlns:a16="http://schemas.microsoft.com/office/drawing/2014/main" id="{697F8A39-E1E8-4119-97A3-90B42D7DB8E5}"/>
                </a:ext>
              </a:extLst>
            </p:cNvPr>
            <p:cNvGrpSpPr/>
            <p:nvPr/>
          </p:nvGrpSpPr>
          <p:grpSpPr>
            <a:xfrm>
              <a:off x="8827830" y="2376928"/>
              <a:ext cx="192154" cy="77370"/>
              <a:chOff x="2625396" y="672177"/>
              <a:chExt cx="341606" cy="137547"/>
            </a:xfrm>
          </p:grpSpPr>
          <p:sp>
            <p:nvSpPr>
              <p:cNvPr id="50" name="Line 106">
                <a:extLst>
                  <a:ext uri="{FF2B5EF4-FFF2-40B4-BE49-F238E27FC236}">
                    <a16:creationId xmlns:a16="http://schemas.microsoft.com/office/drawing/2014/main" id="{78B4B2D8-4D2F-4D2C-B760-5823D90491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5396" y="795324"/>
                <a:ext cx="341606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19" rIns="91440" bIns="4571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1"/>
              </a:p>
            </p:txBody>
          </p:sp>
          <p:cxnSp>
            <p:nvCxnSpPr>
              <p:cNvPr id="51" name="Gerader Verbinder 50">
                <a:extLst>
                  <a:ext uri="{FF2B5EF4-FFF2-40B4-BE49-F238E27FC236}">
                    <a16:creationId xmlns:a16="http://schemas.microsoft.com/office/drawing/2014/main" id="{F586140A-2141-4F98-82FF-F5265B50743E}"/>
                  </a:ext>
                </a:extLst>
              </p:cNvPr>
              <p:cNvCxnSpPr/>
              <p:nvPr/>
            </p:nvCxnSpPr>
            <p:spPr>
              <a:xfrm>
                <a:off x="2966243" y="795324"/>
                <a:ext cx="0" cy="1440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Gerader Verbinder 51">
                <a:extLst>
                  <a:ext uri="{FF2B5EF4-FFF2-40B4-BE49-F238E27FC236}">
                    <a16:creationId xmlns:a16="http://schemas.microsoft.com/office/drawing/2014/main" id="{0B0E9DAC-E6B1-4090-A68B-804891FBCBB0}"/>
                  </a:ext>
                </a:extLst>
              </p:cNvPr>
              <p:cNvCxnSpPr/>
              <p:nvPr/>
            </p:nvCxnSpPr>
            <p:spPr>
              <a:xfrm>
                <a:off x="2625396" y="795251"/>
                <a:ext cx="0" cy="1440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3" name="Rectangle 119">
                <a:extLst>
                  <a:ext uri="{FF2B5EF4-FFF2-40B4-BE49-F238E27FC236}">
                    <a16:creationId xmlns:a16="http://schemas.microsoft.com/office/drawing/2014/main" id="{9539C914-3CEF-4988-B479-F69A5DBBD1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6820" y="672177"/>
                <a:ext cx="19877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914424"/>
                <a:r>
                  <a:rPr lang="en-US" altLang="en-US" sz="800" dirty="0">
                    <a:solidFill>
                      <a:srgbClr val="000000"/>
                    </a:solidFill>
                  </a:rPr>
                  <a:t>* * *</a:t>
                </a:r>
                <a:endParaRPr lang="en-US" altLang="en-US" sz="1600" dirty="0"/>
              </a:p>
            </p:txBody>
          </p:sp>
        </p:grpSp>
        <p:grpSp>
          <p:nvGrpSpPr>
            <p:cNvPr id="54" name="Gruppieren 53">
              <a:extLst>
                <a:ext uri="{FF2B5EF4-FFF2-40B4-BE49-F238E27FC236}">
                  <a16:creationId xmlns:a16="http://schemas.microsoft.com/office/drawing/2014/main" id="{A7C20158-A98C-42A9-AA74-27C1526E6AF6}"/>
                </a:ext>
              </a:extLst>
            </p:cNvPr>
            <p:cNvGrpSpPr/>
            <p:nvPr/>
          </p:nvGrpSpPr>
          <p:grpSpPr>
            <a:xfrm>
              <a:off x="9021511" y="2285562"/>
              <a:ext cx="192154" cy="77370"/>
              <a:chOff x="2625396" y="672177"/>
              <a:chExt cx="341606" cy="137547"/>
            </a:xfrm>
          </p:grpSpPr>
          <p:sp>
            <p:nvSpPr>
              <p:cNvPr id="55" name="Line 106">
                <a:extLst>
                  <a:ext uri="{FF2B5EF4-FFF2-40B4-BE49-F238E27FC236}">
                    <a16:creationId xmlns:a16="http://schemas.microsoft.com/office/drawing/2014/main" id="{ADEDB0F7-F2CC-43F0-84C8-67D1B08382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5396" y="795324"/>
                <a:ext cx="341606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19" rIns="91440" bIns="4571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1"/>
              </a:p>
            </p:txBody>
          </p:sp>
          <p:cxnSp>
            <p:nvCxnSpPr>
              <p:cNvPr id="56" name="Gerader Verbinder 55">
                <a:extLst>
                  <a:ext uri="{FF2B5EF4-FFF2-40B4-BE49-F238E27FC236}">
                    <a16:creationId xmlns:a16="http://schemas.microsoft.com/office/drawing/2014/main" id="{20444090-87AA-4FF7-BD6B-CE7030DC671B}"/>
                  </a:ext>
                </a:extLst>
              </p:cNvPr>
              <p:cNvCxnSpPr/>
              <p:nvPr/>
            </p:nvCxnSpPr>
            <p:spPr>
              <a:xfrm>
                <a:off x="2966243" y="795324"/>
                <a:ext cx="0" cy="1440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Gerader Verbinder 56">
                <a:extLst>
                  <a:ext uri="{FF2B5EF4-FFF2-40B4-BE49-F238E27FC236}">
                    <a16:creationId xmlns:a16="http://schemas.microsoft.com/office/drawing/2014/main" id="{E8AFE4CB-9703-4E56-BE57-E9B32CE50D84}"/>
                  </a:ext>
                </a:extLst>
              </p:cNvPr>
              <p:cNvCxnSpPr/>
              <p:nvPr/>
            </p:nvCxnSpPr>
            <p:spPr>
              <a:xfrm>
                <a:off x="2625396" y="795251"/>
                <a:ext cx="0" cy="1440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8" name="Rectangle 119">
                <a:extLst>
                  <a:ext uri="{FF2B5EF4-FFF2-40B4-BE49-F238E27FC236}">
                    <a16:creationId xmlns:a16="http://schemas.microsoft.com/office/drawing/2014/main" id="{AE5C5DB4-82C1-425F-8460-35D27D454A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6820" y="672177"/>
                <a:ext cx="19877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914424"/>
                <a:r>
                  <a:rPr lang="en-US" altLang="en-US" sz="800" dirty="0">
                    <a:solidFill>
                      <a:srgbClr val="000000"/>
                    </a:solidFill>
                  </a:rPr>
                  <a:t>* * *</a:t>
                </a:r>
                <a:endParaRPr lang="en-US" altLang="en-US" sz="1600" dirty="0"/>
              </a:p>
            </p:txBody>
          </p:sp>
        </p:grpSp>
        <p:grpSp>
          <p:nvGrpSpPr>
            <p:cNvPr id="59" name="Gruppieren 58">
              <a:extLst>
                <a:ext uri="{FF2B5EF4-FFF2-40B4-BE49-F238E27FC236}">
                  <a16:creationId xmlns:a16="http://schemas.microsoft.com/office/drawing/2014/main" id="{A769B89C-B027-4B76-8C16-70CE34C7CC88}"/>
                </a:ext>
              </a:extLst>
            </p:cNvPr>
            <p:cNvGrpSpPr/>
            <p:nvPr/>
          </p:nvGrpSpPr>
          <p:grpSpPr>
            <a:xfrm>
              <a:off x="9422937" y="2285522"/>
              <a:ext cx="192154" cy="77370"/>
              <a:chOff x="2625396" y="672177"/>
              <a:chExt cx="341606" cy="137547"/>
            </a:xfrm>
          </p:grpSpPr>
          <p:sp>
            <p:nvSpPr>
              <p:cNvPr id="60" name="Line 106">
                <a:extLst>
                  <a:ext uri="{FF2B5EF4-FFF2-40B4-BE49-F238E27FC236}">
                    <a16:creationId xmlns:a16="http://schemas.microsoft.com/office/drawing/2014/main" id="{A0EC5AE5-F9DB-4506-97C3-8EB8455F95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5396" y="795324"/>
                <a:ext cx="341606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19" rIns="91440" bIns="4571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1"/>
              </a:p>
            </p:txBody>
          </p:sp>
          <p:cxnSp>
            <p:nvCxnSpPr>
              <p:cNvPr id="61" name="Gerader Verbinder 60">
                <a:extLst>
                  <a:ext uri="{FF2B5EF4-FFF2-40B4-BE49-F238E27FC236}">
                    <a16:creationId xmlns:a16="http://schemas.microsoft.com/office/drawing/2014/main" id="{256ADD2B-BD3B-424A-9F16-76FADC3D79A3}"/>
                  </a:ext>
                </a:extLst>
              </p:cNvPr>
              <p:cNvCxnSpPr/>
              <p:nvPr/>
            </p:nvCxnSpPr>
            <p:spPr>
              <a:xfrm>
                <a:off x="2966243" y="795324"/>
                <a:ext cx="0" cy="1440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Gerader Verbinder 61">
                <a:extLst>
                  <a:ext uri="{FF2B5EF4-FFF2-40B4-BE49-F238E27FC236}">
                    <a16:creationId xmlns:a16="http://schemas.microsoft.com/office/drawing/2014/main" id="{DDE49945-00EC-40FE-B665-64497AFE5518}"/>
                  </a:ext>
                </a:extLst>
              </p:cNvPr>
              <p:cNvCxnSpPr/>
              <p:nvPr/>
            </p:nvCxnSpPr>
            <p:spPr>
              <a:xfrm>
                <a:off x="2625396" y="795251"/>
                <a:ext cx="0" cy="1440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3" name="Rectangle 119">
                <a:extLst>
                  <a:ext uri="{FF2B5EF4-FFF2-40B4-BE49-F238E27FC236}">
                    <a16:creationId xmlns:a16="http://schemas.microsoft.com/office/drawing/2014/main" id="{D35EE700-B702-4EAE-8739-1D644F37CB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6820" y="672177"/>
                <a:ext cx="198773" cy="123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914424"/>
                <a:r>
                  <a:rPr lang="en-US" altLang="en-US" sz="800" dirty="0">
                    <a:solidFill>
                      <a:srgbClr val="000000"/>
                    </a:solidFill>
                  </a:rPr>
                  <a:t>* *</a:t>
                </a:r>
                <a:endParaRPr lang="en-US" altLang="en-US" sz="1600" dirty="0"/>
              </a:p>
            </p:txBody>
          </p:sp>
        </p:grpSp>
        <p:grpSp>
          <p:nvGrpSpPr>
            <p:cNvPr id="64" name="Gruppieren 63">
              <a:extLst>
                <a:ext uri="{FF2B5EF4-FFF2-40B4-BE49-F238E27FC236}">
                  <a16:creationId xmlns:a16="http://schemas.microsoft.com/office/drawing/2014/main" id="{9C7632B6-5E39-4ED7-986B-4BA4D0ECBC3B}"/>
                </a:ext>
              </a:extLst>
            </p:cNvPr>
            <p:cNvGrpSpPr/>
            <p:nvPr/>
          </p:nvGrpSpPr>
          <p:grpSpPr>
            <a:xfrm>
              <a:off x="9819933" y="2285522"/>
              <a:ext cx="192154" cy="77370"/>
              <a:chOff x="2625396" y="672177"/>
              <a:chExt cx="341606" cy="137547"/>
            </a:xfrm>
          </p:grpSpPr>
          <p:sp>
            <p:nvSpPr>
              <p:cNvPr id="65" name="Line 106">
                <a:extLst>
                  <a:ext uri="{FF2B5EF4-FFF2-40B4-BE49-F238E27FC236}">
                    <a16:creationId xmlns:a16="http://schemas.microsoft.com/office/drawing/2014/main" id="{F835AC73-3F96-407A-B147-76B27E9A8E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5396" y="795324"/>
                <a:ext cx="341606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19" rIns="91440" bIns="4571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1"/>
              </a:p>
            </p:txBody>
          </p:sp>
          <p:cxnSp>
            <p:nvCxnSpPr>
              <p:cNvPr id="66" name="Gerader Verbinder 65">
                <a:extLst>
                  <a:ext uri="{FF2B5EF4-FFF2-40B4-BE49-F238E27FC236}">
                    <a16:creationId xmlns:a16="http://schemas.microsoft.com/office/drawing/2014/main" id="{6495A560-AFA4-45DE-9647-3A3B1A6DCF51}"/>
                  </a:ext>
                </a:extLst>
              </p:cNvPr>
              <p:cNvCxnSpPr/>
              <p:nvPr/>
            </p:nvCxnSpPr>
            <p:spPr>
              <a:xfrm>
                <a:off x="2966243" y="795324"/>
                <a:ext cx="0" cy="1440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Gerader Verbinder 66">
                <a:extLst>
                  <a:ext uri="{FF2B5EF4-FFF2-40B4-BE49-F238E27FC236}">
                    <a16:creationId xmlns:a16="http://schemas.microsoft.com/office/drawing/2014/main" id="{CB9DE985-91AB-4CAF-B55B-04017A2553DA}"/>
                  </a:ext>
                </a:extLst>
              </p:cNvPr>
              <p:cNvCxnSpPr/>
              <p:nvPr/>
            </p:nvCxnSpPr>
            <p:spPr>
              <a:xfrm>
                <a:off x="2625396" y="795251"/>
                <a:ext cx="0" cy="1440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8" name="Rectangle 119">
                <a:extLst>
                  <a:ext uri="{FF2B5EF4-FFF2-40B4-BE49-F238E27FC236}">
                    <a16:creationId xmlns:a16="http://schemas.microsoft.com/office/drawing/2014/main" id="{A16172A5-9E6C-4B64-AE1A-2DB4F9BE17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6820" y="672177"/>
                <a:ext cx="198773" cy="123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914424"/>
                <a:r>
                  <a:rPr lang="en-US" altLang="en-US" sz="800" dirty="0">
                    <a:solidFill>
                      <a:srgbClr val="000000"/>
                    </a:solidFill>
                  </a:rPr>
                  <a:t>* *</a:t>
                </a:r>
                <a:endParaRPr lang="en-US" altLang="en-US" sz="1600" dirty="0"/>
              </a:p>
            </p:txBody>
          </p:sp>
        </p:grp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0494E711-90D2-43CB-88BB-10C6C598954D}"/>
              </a:ext>
            </a:extLst>
          </p:cNvPr>
          <p:cNvGrpSpPr/>
          <p:nvPr/>
        </p:nvGrpSpPr>
        <p:grpSpPr>
          <a:xfrm>
            <a:off x="3185978" y="16225"/>
            <a:ext cx="3673445" cy="2815200"/>
            <a:chOff x="8345083" y="5138162"/>
            <a:chExt cx="2066313" cy="1583550"/>
          </a:xfrm>
        </p:grpSpPr>
        <p:pic>
          <p:nvPicPr>
            <p:cNvPr id="24" name="Grafik 1">
              <a:extLst>
                <a:ext uri="{FF2B5EF4-FFF2-40B4-BE49-F238E27FC236}">
                  <a16:creationId xmlns:a16="http://schemas.microsoft.com/office/drawing/2014/main" id="{1362B7B7-DCF6-4F33-89AC-C0C136399F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5083" y="5138162"/>
              <a:ext cx="2066313" cy="1583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" name="Line 106">
              <a:extLst>
                <a:ext uri="{FF2B5EF4-FFF2-40B4-BE49-F238E27FC236}">
                  <a16:creationId xmlns:a16="http://schemas.microsoft.com/office/drawing/2014/main" id="{16764D6D-3CC3-46DB-A5A9-5588D60BE1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826538" y="5506838"/>
              <a:ext cx="383878" cy="6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19" rIns="91440" bIns="45719" numCol="1" anchor="t" anchorCtr="0" compatLnSpc="1">
              <a:prstTxWarp prst="textNoShape">
                <a:avLst/>
              </a:prstTxWarp>
            </a:bodyPr>
            <a:lstStyle/>
            <a:p>
              <a:endParaRPr lang="en-US" sz="1801"/>
            </a:p>
          </p:txBody>
        </p:sp>
        <p:cxnSp>
          <p:nvCxnSpPr>
            <p:cNvPr id="114" name="Gerader Verbinder 113">
              <a:extLst>
                <a:ext uri="{FF2B5EF4-FFF2-40B4-BE49-F238E27FC236}">
                  <a16:creationId xmlns:a16="http://schemas.microsoft.com/office/drawing/2014/main" id="{3A4EB55F-E573-48B8-B33D-2E0B443BA207}"/>
                </a:ext>
              </a:extLst>
            </p:cNvPr>
            <p:cNvCxnSpPr/>
            <p:nvPr/>
          </p:nvCxnSpPr>
          <p:spPr>
            <a:xfrm>
              <a:off x="8826356" y="5508340"/>
              <a:ext cx="0" cy="8100"/>
            </a:xfrm>
            <a:prstGeom prst="line">
              <a:avLst/>
            </a:prstGeom>
            <a:ln w="31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5" name="Rectangle 119">
              <a:extLst>
                <a:ext uri="{FF2B5EF4-FFF2-40B4-BE49-F238E27FC236}">
                  <a16:creationId xmlns:a16="http://schemas.microsoft.com/office/drawing/2014/main" id="{F551CAD2-249F-450C-8DF1-69ED4D9C9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8733" y="5442308"/>
              <a:ext cx="133607" cy="69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24"/>
              <a:r>
                <a:rPr lang="en-US" altLang="en-US" sz="800" dirty="0">
                  <a:solidFill>
                    <a:srgbClr val="000000"/>
                  </a:solidFill>
                </a:rPr>
                <a:t> * * *</a:t>
              </a:r>
              <a:endParaRPr lang="en-US" altLang="en-US" sz="1600" dirty="0"/>
            </a:p>
          </p:txBody>
        </p:sp>
        <p:cxnSp>
          <p:nvCxnSpPr>
            <p:cNvPr id="116" name="Gerader Verbinder 115">
              <a:extLst>
                <a:ext uri="{FF2B5EF4-FFF2-40B4-BE49-F238E27FC236}">
                  <a16:creationId xmlns:a16="http://schemas.microsoft.com/office/drawing/2014/main" id="{06671D4B-6B7A-4E35-9B29-B6A41E6BF4AF}"/>
                </a:ext>
              </a:extLst>
            </p:cNvPr>
            <p:cNvCxnSpPr/>
            <p:nvPr/>
          </p:nvCxnSpPr>
          <p:spPr>
            <a:xfrm>
              <a:off x="9209811" y="5510578"/>
              <a:ext cx="0" cy="8100"/>
            </a:xfrm>
            <a:prstGeom prst="line">
              <a:avLst/>
            </a:prstGeom>
            <a:ln w="31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29" name="Gruppieren 128">
              <a:extLst>
                <a:ext uri="{FF2B5EF4-FFF2-40B4-BE49-F238E27FC236}">
                  <a16:creationId xmlns:a16="http://schemas.microsoft.com/office/drawing/2014/main" id="{991EE9A2-0176-455C-B398-9F4F986ECEEE}"/>
                </a:ext>
              </a:extLst>
            </p:cNvPr>
            <p:cNvGrpSpPr/>
            <p:nvPr/>
          </p:nvGrpSpPr>
          <p:grpSpPr>
            <a:xfrm>
              <a:off x="8816323" y="5650125"/>
              <a:ext cx="192154" cy="77372"/>
              <a:chOff x="2625391" y="672176"/>
              <a:chExt cx="341605" cy="137550"/>
            </a:xfrm>
          </p:grpSpPr>
          <p:sp>
            <p:nvSpPr>
              <p:cNvPr id="130" name="Line 106">
                <a:extLst>
                  <a:ext uri="{FF2B5EF4-FFF2-40B4-BE49-F238E27FC236}">
                    <a16:creationId xmlns:a16="http://schemas.microsoft.com/office/drawing/2014/main" id="{C2318F0D-A4A6-4E8E-80E9-AE37EC8AD7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5391" y="795326"/>
                <a:ext cx="34160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19" rIns="91440" bIns="4571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1"/>
              </a:p>
            </p:txBody>
          </p:sp>
          <p:cxnSp>
            <p:nvCxnSpPr>
              <p:cNvPr id="131" name="Gerader Verbinder 130">
                <a:extLst>
                  <a:ext uri="{FF2B5EF4-FFF2-40B4-BE49-F238E27FC236}">
                    <a16:creationId xmlns:a16="http://schemas.microsoft.com/office/drawing/2014/main" id="{F7B4B682-E4BC-4A91-B5A4-CB299599558B}"/>
                  </a:ext>
                </a:extLst>
              </p:cNvPr>
              <p:cNvCxnSpPr/>
              <p:nvPr/>
            </p:nvCxnSpPr>
            <p:spPr>
              <a:xfrm>
                <a:off x="2966237" y="795326"/>
                <a:ext cx="0" cy="1440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2" name="Gerader Verbinder 131">
                <a:extLst>
                  <a:ext uri="{FF2B5EF4-FFF2-40B4-BE49-F238E27FC236}">
                    <a16:creationId xmlns:a16="http://schemas.microsoft.com/office/drawing/2014/main" id="{9BB58970-B4B3-4FF4-A658-60DB5B5C1F59}"/>
                  </a:ext>
                </a:extLst>
              </p:cNvPr>
              <p:cNvCxnSpPr/>
              <p:nvPr/>
            </p:nvCxnSpPr>
            <p:spPr>
              <a:xfrm>
                <a:off x="2625396" y="795255"/>
                <a:ext cx="0" cy="1440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3" name="Rectangle 119">
                <a:extLst>
                  <a:ext uri="{FF2B5EF4-FFF2-40B4-BE49-F238E27FC236}">
                    <a16:creationId xmlns:a16="http://schemas.microsoft.com/office/drawing/2014/main" id="{EFBDDC50-FF51-4608-94C4-F9ADA64BA2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0679" y="672176"/>
                <a:ext cx="19877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914424"/>
                <a:r>
                  <a:rPr lang="en-US" altLang="en-US" sz="800" dirty="0">
                    <a:solidFill>
                      <a:srgbClr val="000000"/>
                    </a:solidFill>
                  </a:rPr>
                  <a:t>* * *</a:t>
                </a:r>
                <a:endParaRPr lang="en-US" altLang="en-US" sz="1600" dirty="0"/>
              </a:p>
            </p:txBody>
          </p:sp>
        </p:grpSp>
        <p:grpSp>
          <p:nvGrpSpPr>
            <p:cNvPr id="139" name="Gruppieren 138">
              <a:extLst>
                <a:ext uri="{FF2B5EF4-FFF2-40B4-BE49-F238E27FC236}">
                  <a16:creationId xmlns:a16="http://schemas.microsoft.com/office/drawing/2014/main" id="{8E24FC82-E074-4544-B0A9-93361522DC1A}"/>
                </a:ext>
              </a:extLst>
            </p:cNvPr>
            <p:cNvGrpSpPr/>
            <p:nvPr/>
          </p:nvGrpSpPr>
          <p:grpSpPr>
            <a:xfrm>
              <a:off x="9018084" y="5546456"/>
              <a:ext cx="192154" cy="77372"/>
              <a:chOff x="2625391" y="672176"/>
              <a:chExt cx="341605" cy="137550"/>
            </a:xfrm>
          </p:grpSpPr>
          <p:sp>
            <p:nvSpPr>
              <p:cNvPr id="140" name="Line 106">
                <a:extLst>
                  <a:ext uri="{FF2B5EF4-FFF2-40B4-BE49-F238E27FC236}">
                    <a16:creationId xmlns:a16="http://schemas.microsoft.com/office/drawing/2014/main" id="{734D6EF8-8DD7-4926-8CB8-469A6FD107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5391" y="795326"/>
                <a:ext cx="34160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19" rIns="91440" bIns="4571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1"/>
              </a:p>
            </p:txBody>
          </p:sp>
          <p:cxnSp>
            <p:nvCxnSpPr>
              <p:cNvPr id="141" name="Gerader Verbinder 140">
                <a:extLst>
                  <a:ext uri="{FF2B5EF4-FFF2-40B4-BE49-F238E27FC236}">
                    <a16:creationId xmlns:a16="http://schemas.microsoft.com/office/drawing/2014/main" id="{D86654BC-23CD-4268-B23E-989E9886302B}"/>
                  </a:ext>
                </a:extLst>
              </p:cNvPr>
              <p:cNvCxnSpPr/>
              <p:nvPr/>
            </p:nvCxnSpPr>
            <p:spPr>
              <a:xfrm>
                <a:off x="2966237" y="795326"/>
                <a:ext cx="0" cy="1440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2" name="Gerader Verbinder 141">
                <a:extLst>
                  <a:ext uri="{FF2B5EF4-FFF2-40B4-BE49-F238E27FC236}">
                    <a16:creationId xmlns:a16="http://schemas.microsoft.com/office/drawing/2014/main" id="{E43630BF-3388-493A-BF33-E6FE596051A0}"/>
                  </a:ext>
                </a:extLst>
              </p:cNvPr>
              <p:cNvCxnSpPr/>
              <p:nvPr/>
            </p:nvCxnSpPr>
            <p:spPr>
              <a:xfrm>
                <a:off x="2625396" y="795255"/>
                <a:ext cx="0" cy="1440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3" name="Rectangle 119">
                <a:extLst>
                  <a:ext uri="{FF2B5EF4-FFF2-40B4-BE49-F238E27FC236}">
                    <a16:creationId xmlns:a16="http://schemas.microsoft.com/office/drawing/2014/main" id="{E2B68858-28A0-4431-85F0-1FD309B83F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0679" y="672176"/>
                <a:ext cx="19877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914424"/>
                <a:r>
                  <a:rPr lang="en-US" altLang="en-US" sz="800" dirty="0">
                    <a:solidFill>
                      <a:srgbClr val="000000"/>
                    </a:solidFill>
                  </a:rPr>
                  <a:t>* * *</a:t>
                </a:r>
                <a:endParaRPr lang="en-US" altLang="en-US" sz="1600" dirty="0"/>
              </a:p>
            </p:txBody>
          </p:sp>
        </p:grpSp>
        <p:grpSp>
          <p:nvGrpSpPr>
            <p:cNvPr id="154" name="Gruppieren 153">
              <a:extLst>
                <a:ext uri="{FF2B5EF4-FFF2-40B4-BE49-F238E27FC236}">
                  <a16:creationId xmlns:a16="http://schemas.microsoft.com/office/drawing/2014/main" id="{0FAA9A8B-CEB8-4BEC-B263-1665BBDDB70C}"/>
                </a:ext>
              </a:extLst>
            </p:cNvPr>
            <p:cNvGrpSpPr/>
            <p:nvPr/>
          </p:nvGrpSpPr>
          <p:grpSpPr>
            <a:xfrm>
              <a:off x="9420698" y="5438008"/>
              <a:ext cx="192154" cy="77372"/>
              <a:chOff x="2625391" y="672176"/>
              <a:chExt cx="341605" cy="137550"/>
            </a:xfrm>
          </p:grpSpPr>
          <p:sp>
            <p:nvSpPr>
              <p:cNvPr id="155" name="Line 106">
                <a:extLst>
                  <a:ext uri="{FF2B5EF4-FFF2-40B4-BE49-F238E27FC236}">
                    <a16:creationId xmlns:a16="http://schemas.microsoft.com/office/drawing/2014/main" id="{7A8C2CEF-8E31-4F3B-83B1-82F72C861E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5391" y="795326"/>
                <a:ext cx="34160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19" rIns="91440" bIns="4571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1"/>
              </a:p>
            </p:txBody>
          </p:sp>
          <p:cxnSp>
            <p:nvCxnSpPr>
              <p:cNvPr id="156" name="Gerader Verbinder 155">
                <a:extLst>
                  <a:ext uri="{FF2B5EF4-FFF2-40B4-BE49-F238E27FC236}">
                    <a16:creationId xmlns:a16="http://schemas.microsoft.com/office/drawing/2014/main" id="{2757AA98-1517-46A3-B03B-E5D526E2E6A6}"/>
                  </a:ext>
                </a:extLst>
              </p:cNvPr>
              <p:cNvCxnSpPr/>
              <p:nvPr/>
            </p:nvCxnSpPr>
            <p:spPr>
              <a:xfrm>
                <a:off x="2966237" y="795326"/>
                <a:ext cx="0" cy="1440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7" name="Gerader Verbinder 156">
                <a:extLst>
                  <a:ext uri="{FF2B5EF4-FFF2-40B4-BE49-F238E27FC236}">
                    <a16:creationId xmlns:a16="http://schemas.microsoft.com/office/drawing/2014/main" id="{16C26F4B-5294-4307-9B9B-FBAEF5A31135}"/>
                  </a:ext>
                </a:extLst>
              </p:cNvPr>
              <p:cNvCxnSpPr/>
              <p:nvPr/>
            </p:nvCxnSpPr>
            <p:spPr>
              <a:xfrm>
                <a:off x="2625396" y="795255"/>
                <a:ext cx="0" cy="1440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8" name="Rectangle 119">
                <a:extLst>
                  <a:ext uri="{FF2B5EF4-FFF2-40B4-BE49-F238E27FC236}">
                    <a16:creationId xmlns:a16="http://schemas.microsoft.com/office/drawing/2014/main" id="{CE277FD4-2802-4826-8585-3F97DFB186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0679" y="672176"/>
                <a:ext cx="19877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914424"/>
                <a:r>
                  <a:rPr lang="en-US" altLang="en-US" sz="800" dirty="0">
                    <a:solidFill>
                      <a:srgbClr val="000000"/>
                    </a:solidFill>
                  </a:rPr>
                  <a:t>* * *</a:t>
                </a:r>
                <a:endParaRPr lang="en-US" altLang="en-US" sz="1600" dirty="0"/>
              </a:p>
            </p:txBody>
          </p:sp>
        </p:grpSp>
        <p:grpSp>
          <p:nvGrpSpPr>
            <p:cNvPr id="159" name="Gruppieren 158">
              <a:extLst>
                <a:ext uri="{FF2B5EF4-FFF2-40B4-BE49-F238E27FC236}">
                  <a16:creationId xmlns:a16="http://schemas.microsoft.com/office/drawing/2014/main" id="{8CF00B4A-12BC-4C97-9ED3-ED2B68F2AC14}"/>
                </a:ext>
              </a:extLst>
            </p:cNvPr>
            <p:cNvGrpSpPr/>
            <p:nvPr/>
          </p:nvGrpSpPr>
          <p:grpSpPr>
            <a:xfrm>
              <a:off x="9816078" y="5438048"/>
              <a:ext cx="192154" cy="77372"/>
              <a:chOff x="2625391" y="672176"/>
              <a:chExt cx="341605" cy="137550"/>
            </a:xfrm>
          </p:grpSpPr>
          <p:sp>
            <p:nvSpPr>
              <p:cNvPr id="160" name="Line 106">
                <a:extLst>
                  <a:ext uri="{FF2B5EF4-FFF2-40B4-BE49-F238E27FC236}">
                    <a16:creationId xmlns:a16="http://schemas.microsoft.com/office/drawing/2014/main" id="{3DA2ECA8-2466-43FF-8878-59B090D360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5391" y="795326"/>
                <a:ext cx="34160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19" rIns="91440" bIns="4571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1"/>
              </a:p>
            </p:txBody>
          </p:sp>
          <p:cxnSp>
            <p:nvCxnSpPr>
              <p:cNvPr id="161" name="Gerader Verbinder 160">
                <a:extLst>
                  <a:ext uri="{FF2B5EF4-FFF2-40B4-BE49-F238E27FC236}">
                    <a16:creationId xmlns:a16="http://schemas.microsoft.com/office/drawing/2014/main" id="{2B7A437A-2CF7-4123-B945-87C67790ADAF}"/>
                  </a:ext>
                </a:extLst>
              </p:cNvPr>
              <p:cNvCxnSpPr/>
              <p:nvPr/>
            </p:nvCxnSpPr>
            <p:spPr>
              <a:xfrm>
                <a:off x="2966237" y="795326"/>
                <a:ext cx="0" cy="1440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2" name="Gerader Verbinder 161">
                <a:extLst>
                  <a:ext uri="{FF2B5EF4-FFF2-40B4-BE49-F238E27FC236}">
                    <a16:creationId xmlns:a16="http://schemas.microsoft.com/office/drawing/2014/main" id="{AA5A7E56-5A5C-4827-BF99-7461522D7960}"/>
                  </a:ext>
                </a:extLst>
              </p:cNvPr>
              <p:cNvCxnSpPr/>
              <p:nvPr/>
            </p:nvCxnSpPr>
            <p:spPr>
              <a:xfrm>
                <a:off x="2625396" y="795255"/>
                <a:ext cx="0" cy="1440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3" name="Rectangle 119">
                <a:extLst>
                  <a:ext uri="{FF2B5EF4-FFF2-40B4-BE49-F238E27FC236}">
                    <a16:creationId xmlns:a16="http://schemas.microsoft.com/office/drawing/2014/main" id="{8063C280-353F-4EF0-8825-2F95A39B55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0679" y="672176"/>
                <a:ext cx="19877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914424"/>
                <a:r>
                  <a:rPr lang="en-US" altLang="en-US" sz="800" dirty="0">
                    <a:solidFill>
                      <a:srgbClr val="000000"/>
                    </a:solidFill>
                  </a:rPr>
                  <a:t>* * *</a:t>
                </a:r>
                <a:endParaRPr lang="en-US" altLang="en-US" sz="1600" dirty="0"/>
              </a:p>
            </p:txBody>
          </p:sp>
        </p:grpSp>
      </p:grpSp>
      <p:sp>
        <p:nvSpPr>
          <p:cNvPr id="167" name="Textfeld 166">
            <a:extLst>
              <a:ext uri="{FF2B5EF4-FFF2-40B4-BE49-F238E27FC236}">
                <a16:creationId xmlns:a16="http://schemas.microsoft.com/office/drawing/2014/main" id="{45177DA3-3754-42E0-8699-508480EDDE69}"/>
              </a:ext>
            </a:extLst>
          </p:cNvPr>
          <p:cNvSpPr txBox="1"/>
          <p:nvPr/>
        </p:nvSpPr>
        <p:spPr>
          <a:xfrm>
            <a:off x="1423" y="0"/>
            <a:ext cx="356804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de-AT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Textfeld 167">
            <a:extLst>
              <a:ext uri="{FF2B5EF4-FFF2-40B4-BE49-F238E27FC236}">
                <a16:creationId xmlns:a16="http://schemas.microsoft.com/office/drawing/2014/main" id="{814E6848-B99D-4386-B97C-09CC8328A1A2}"/>
              </a:ext>
            </a:extLst>
          </p:cNvPr>
          <p:cNvSpPr txBox="1"/>
          <p:nvPr/>
        </p:nvSpPr>
        <p:spPr>
          <a:xfrm>
            <a:off x="3185978" y="0"/>
            <a:ext cx="356804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9" name="Rechteck 178">
            <a:extLst>
              <a:ext uri="{FF2B5EF4-FFF2-40B4-BE49-F238E27FC236}">
                <a16:creationId xmlns:a16="http://schemas.microsoft.com/office/drawing/2014/main" id="{C76AFC17-D19C-4D54-AD44-B236DD45E49E}"/>
              </a:ext>
            </a:extLst>
          </p:cNvPr>
          <p:cNvSpPr/>
          <p:nvPr/>
        </p:nvSpPr>
        <p:spPr>
          <a:xfrm>
            <a:off x="0" y="2646696"/>
            <a:ext cx="1236236" cy="3694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1" b="1" dirty="0">
                <a:latin typeface="Arial" panose="020B0604020202020204" pitchFamily="34" charset="0"/>
                <a:ea typeface="Calibri" panose="020F0502020204030204" pitchFamily="34" charset="0"/>
              </a:rPr>
              <a:t>Figure S1</a:t>
            </a:r>
            <a:endParaRPr lang="en-GB" sz="1801" dirty="0"/>
          </a:p>
        </p:txBody>
      </p:sp>
    </p:spTree>
    <p:extLst>
      <p:ext uri="{BB962C8B-B14F-4D97-AF65-F5344CB8AC3E}">
        <p14:creationId xmlns:p14="http://schemas.microsoft.com/office/powerpoint/2010/main" val="3799784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</Words>
  <Application>Microsoft Office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Gerhard Hagn</dc:creator>
  <cp:lastModifiedBy>Gerhard Hagn</cp:lastModifiedBy>
  <cp:revision>22</cp:revision>
  <dcterms:created xsi:type="dcterms:W3CDTF">2022-02-10T21:01:10Z</dcterms:created>
  <dcterms:modified xsi:type="dcterms:W3CDTF">2022-02-11T16:09:13Z</dcterms:modified>
</cp:coreProperties>
</file>