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72" r:id="rId3"/>
    <p:sldId id="273" r:id="rId4"/>
    <p:sldId id="275" r:id="rId5"/>
    <p:sldId id="266" r:id="rId6"/>
    <p:sldId id="277" r:id="rId7"/>
    <p:sldId id="276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87C79"/>
    <a:srgbClr val="AB7A79"/>
    <a:srgbClr val="7A4442"/>
    <a:srgbClr val="7B4FD6"/>
    <a:srgbClr val="7B35FF"/>
    <a:srgbClr val="D7A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5982"/>
  </p:normalViewPr>
  <p:slideViewPr>
    <p:cSldViewPr snapToGrid="0" snapToObjects="1">
      <p:cViewPr>
        <p:scale>
          <a:sx n="68" d="100"/>
          <a:sy n="68" d="100"/>
        </p:scale>
        <p:origin x="384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B63F7-FDE4-9643-8358-55CD66102627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E25B7-7839-924C-A00E-2F17DE8FD4C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68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E25B7-7839-924C-A00E-2F17DE8FD4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28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E25B7-7839-924C-A00E-2F17DE8FD4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58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B72F-8E58-CF4B-8A84-AAFE0D154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08EF3-14B9-FD4F-83A9-12A7CF292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E189E-A037-5E45-A857-83B548852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1659-13CF-4340-83BA-0E5DC59B0863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D062D-C170-704B-9F21-BF916EFA5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D3E6A-FA32-BC4F-A911-E1368976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4244-19B5-1848-B45A-B10F2BC5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0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CD90-5F50-4547-93F5-DD1B26453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10EE0-176C-6E45-8D94-79D693993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896D0-18BC-0D41-8347-8B5AC9C9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1659-13CF-4340-83BA-0E5DC59B0863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BC3AB-7C95-914E-B8B8-4C775EA7E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10F74-C77F-EC4F-9B49-1388037A3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4244-19B5-1848-B45A-B10F2BC5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6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1B2F1D-DD7E-4C43-963D-E73F6CB0F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F9536-9167-C64F-8A15-A18389BB2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8F2D7-C05C-0D45-93CD-4516C7120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1659-13CF-4340-83BA-0E5DC59B0863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BDAE1-082D-AB49-8CF3-4589165C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42DE1-2C55-3B45-8E93-3A625A04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4244-19B5-1848-B45A-B10F2BC5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8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6E3EF-E0BF-E04A-BC63-2BE0DE62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B35AE-F4CD-A44E-9B63-AC4474FD9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691C0-255A-024D-B6DF-44C6C66E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1659-13CF-4340-83BA-0E5DC59B0863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919BF-8EE5-954A-80F9-0754A8212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0E559-844C-9542-8829-720567F1D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4244-19B5-1848-B45A-B10F2BC5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5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F86F-7596-0544-B9A2-B6CDF122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13161-0030-5649-B13C-A13DDD83A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4CCDC-82DA-8F44-A07C-DF1071FA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1659-13CF-4340-83BA-0E5DC59B0863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AA6AB-15EC-754A-ADC6-D1071606A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B585E-7585-5E47-B4C0-0BBDCF1B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4244-19B5-1848-B45A-B10F2BC5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9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1E53-537E-C740-AE9B-29AE21822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D040C-4A59-DF45-88C3-7618847AE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D8D2C-08A8-704A-9D9C-9A5C3EBDB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17005-3030-2A4B-8F8E-CD280E9FA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1659-13CF-4340-83BA-0E5DC59B0863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EE712-3794-B44E-8A72-B4A901347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0E798-741C-5745-996E-F0AD50D0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4244-19B5-1848-B45A-B10F2BC5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8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60725-615C-0D4E-8D46-72CA4641B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2F922-59C8-D747-ABA4-0B8433DD1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961A4-97CC-E14A-89F3-0A94174B1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5E841-1DF7-9F40-B967-19C5DB2AA1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E1E601-71FE-8442-B264-90ACB6376A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FBF6C-79FF-594E-BE4C-C39716B7F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1659-13CF-4340-83BA-0E5DC59B0863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D3129-A46D-C548-B66C-3B160565A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ED30B7-B625-494F-B133-F5F9BF83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4244-19B5-1848-B45A-B10F2BC5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2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440C-46E3-7E44-9399-5068EB852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6519C8-6777-3947-9B41-EAB3BA8FF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1659-13CF-4340-83BA-0E5DC59B0863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4975A3-0EBF-4345-BFB1-2D60A87DD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7A6E7-B84F-6E43-A3C3-1764F999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4244-19B5-1848-B45A-B10F2BC5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3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81CE3-A2BC-0D43-8EED-8C71F507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1659-13CF-4340-83BA-0E5DC59B0863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BB5889-21C7-9642-AFF9-9DDF7BB0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91A71-CB57-0247-9BA4-2719A2E51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4244-19B5-1848-B45A-B10F2BC5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4B82D-1E00-1E44-97A3-53CF6EA7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CF9D4-2BD4-5C4A-A5BC-104A2FC26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D3BD7-5E78-0147-AE6B-9459B8809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200E25-82F7-244E-80B4-8DDDBF65C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1659-13CF-4340-83BA-0E5DC59B0863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A1344-00FE-9A46-9304-1946096C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5B887-1BDB-3949-AAEC-2B9512286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4244-19B5-1848-B45A-B10F2BC5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3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55D7C-CC2D-3C4E-B99B-CA63C6A7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DC17AB-17A7-AF4F-B90E-1CA8B2852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4A3CC-86F5-A54B-93CB-D48DACDA3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B9528-A054-8C4C-A5F3-114B8FF6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1659-13CF-4340-83BA-0E5DC59B0863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96A03-77CE-324F-9EF2-72BBF030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44F96-7FB9-B64B-8B77-9D27B3D52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4244-19B5-1848-B45A-B10F2BC5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0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E5CCEA-0D70-ED4B-9925-2036AD797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ED16E-A091-2A41-8186-F702CF04F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2CE90-AE1E-A944-BD1D-5CE976427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1659-13CF-4340-83BA-0E5DC59B0863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884CB-83D3-F042-8533-15792EFB2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A0202-7548-9546-810E-2D3D5A597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64244-19B5-1848-B45A-B10F2BC5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7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D80807-B7B4-C143-9754-7B0ED12C6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98929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figures</a:t>
            </a:r>
          </a:p>
        </p:txBody>
      </p:sp>
    </p:spTree>
    <p:extLst>
      <p:ext uri="{BB962C8B-B14F-4D97-AF65-F5344CB8AC3E}">
        <p14:creationId xmlns:p14="http://schemas.microsoft.com/office/powerpoint/2010/main" val="2521541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B35805-5D53-AE4B-9B1C-D417D0744A65}"/>
              </a:ext>
            </a:extLst>
          </p:cNvPr>
          <p:cNvSpPr txBox="1"/>
          <p:nvPr/>
        </p:nvSpPr>
        <p:spPr>
          <a:xfrm>
            <a:off x="1823086" y="5831193"/>
            <a:ext cx="854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Figure S1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Q–Q plots of the observed P-values on those expected using all the variants analyzed in UK Biobank for broad depression in the total sample (N=274,141).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D96DE-AA78-1349-9E97-F300F7F54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2" y="668059"/>
            <a:ext cx="5138056" cy="513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06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B35805-5D53-AE4B-9B1C-D417D0744A65}"/>
              </a:ext>
            </a:extLst>
          </p:cNvPr>
          <p:cNvSpPr txBox="1"/>
          <p:nvPr/>
        </p:nvSpPr>
        <p:spPr>
          <a:xfrm>
            <a:off x="1823086" y="5716389"/>
            <a:ext cx="854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Figure S2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Q–Q plots of the observed P-values on those expected using all the variants analyzed in UK Biobank for broad depression in females (N=146,274)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412E7-285C-3843-BA62-5B8E183D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768" y="938995"/>
            <a:ext cx="4694464" cy="469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12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B35805-5D53-AE4B-9B1C-D417D0744A65}"/>
              </a:ext>
            </a:extLst>
          </p:cNvPr>
          <p:cNvSpPr txBox="1"/>
          <p:nvPr/>
        </p:nvSpPr>
        <p:spPr>
          <a:xfrm>
            <a:off x="1823086" y="5705630"/>
            <a:ext cx="854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Figure S3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Q–Q plots of the observed P-values on those expected using all the variants analyzed in UK Biobank for broad depression in males (N=127,867)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A43DB-C4EF-6B4E-9AA1-3D1EB3F82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14" y="1041399"/>
            <a:ext cx="4517572" cy="45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66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B35805-5D53-AE4B-9B1C-D417D0744A65}"/>
              </a:ext>
            </a:extLst>
          </p:cNvPr>
          <p:cNvSpPr txBox="1"/>
          <p:nvPr/>
        </p:nvSpPr>
        <p:spPr>
          <a:xfrm>
            <a:off x="192405" y="5849602"/>
            <a:ext cx="11807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Figure S4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Manhattan plots of the adjusted –log10 P-values of each gene for an association with broad depression in the UK Biobank cohort total sample (N=274,141). The dotted horizontal line represents the gene-based threshold for significance (was 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defined at P = 0.05/19038 = 2.626e-6, where 19038 is a number of mapped protein coding genes)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66E10-51D5-FA4A-A294-CE9FAD2E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" y="293510"/>
            <a:ext cx="11722987" cy="547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1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B35805-5D53-AE4B-9B1C-D417D0744A65}"/>
              </a:ext>
            </a:extLst>
          </p:cNvPr>
          <p:cNvSpPr txBox="1"/>
          <p:nvPr/>
        </p:nvSpPr>
        <p:spPr>
          <a:xfrm>
            <a:off x="192405" y="5743598"/>
            <a:ext cx="11807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Figure S5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Manhattan plot of the adjusted –log10 P-values of each gene for an association with broad depression in the UK Biobank cohort in females (N=146,274). The dotted horizontal line represents the gene-based threshold for significance (P =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 2.626e-6)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FF2BA-9468-8B48-BEC2-DE6CA0398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52" y="619279"/>
            <a:ext cx="11444896" cy="49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3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B35805-5D53-AE4B-9B1C-D417D0744A65}"/>
              </a:ext>
            </a:extLst>
          </p:cNvPr>
          <p:cNvSpPr txBox="1"/>
          <p:nvPr/>
        </p:nvSpPr>
        <p:spPr>
          <a:xfrm>
            <a:off x="192405" y="5912932"/>
            <a:ext cx="11807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Figure S6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Manhattan plots of the adjusted –log10 P-values of each gene for an association with broad depression in the UK Biobank cohort in males (N=127,867). The dotted horizontal line represents the gene-based threshold for significance (P = 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2.626e-6)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0B8A9-61B4-2D4D-8194-F1D019DE5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9" y="696687"/>
            <a:ext cx="11747404" cy="50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59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B35805-5D53-AE4B-9B1C-D417D0744A65}"/>
              </a:ext>
            </a:extLst>
          </p:cNvPr>
          <p:cNvSpPr txBox="1"/>
          <p:nvPr/>
        </p:nvSpPr>
        <p:spPr>
          <a:xfrm>
            <a:off x="192404" y="6076872"/>
            <a:ext cx="11807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Figure S7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– Percentage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eQTLs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identified in female and male specific Broad MDD GWAS, in different brain regions (data from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GTeX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4266EC-B31E-164C-A923-7184197AB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25"/>
          <a:stretch/>
        </p:blipFill>
        <p:spPr>
          <a:xfrm>
            <a:off x="56444" y="473351"/>
            <a:ext cx="12079111" cy="546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64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13928</TotalTime>
  <Words>287</Words>
  <Application>Microsoft Office PowerPoint</Application>
  <PresentationFormat>Widescreen</PresentationFormat>
  <Paragraphs>10</Paragraphs>
  <Slides>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Sex-stratified GWAS depression - based on Howard et al 2019 Nat Comm</dc:title>
  <dc:creator>ppsraty@icloud.com</dc:creator>
  <cp:lastModifiedBy>Roberta Dalle Molle</cp:lastModifiedBy>
  <cp:revision>107</cp:revision>
  <dcterms:created xsi:type="dcterms:W3CDTF">2020-02-13T18:06:56Z</dcterms:created>
  <dcterms:modified xsi:type="dcterms:W3CDTF">2022-02-17T17:59:28Z</dcterms:modified>
</cp:coreProperties>
</file>