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26E60-5CAB-0D4F-9832-C60D3337B1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37482F-3BBE-7246-A89B-C4E86CA1A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B3AD81-DED5-6A41-B5EA-C7B23BBB9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5683-30F4-2D48-91DD-E35CB51A9DF1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B94E8-E494-B64C-B60F-774A20D4B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24A57-B3C2-C546-88D5-B8567C3A2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5DCA-6D21-8740-9F65-58CEFC1F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3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27A9F-4896-D242-AB9F-E6120A05F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3EB960-A808-DA47-BB09-782BADBDC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89E881-7BA4-3746-947C-94CEEA6F2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5683-30F4-2D48-91DD-E35CB51A9DF1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454E2-6298-044F-9DAE-44CAAC004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CD1289-15F1-3545-B5D4-E09ACAEC8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5DCA-6D21-8740-9F65-58CEFC1F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90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627E69-0A26-EE4B-80CD-3297D5B3F5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9E584E-C618-CA4C-9437-C6634F4B48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698AE-97D9-854F-8858-6DF7ADE86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5683-30F4-2D48-91DD-E35CB51A9DF1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7143B-1776-2B46-BB2A-671C68B7C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010AA-FB7A-D346-A5FA-047E7F889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5DCA-6D21-8740-9F65-58CEFC1F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4E9B9-1295-1746-9FCD-C23C4495D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58457-2689-4F47-8B36-F975C6E4D8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B4CA3-6527-7848-87DD-D18EF8364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5683-30F4-2D48-91DD-E35CB51A9DF1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3F6AE6-2A3D-5043-8060-50A950F07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016FA2-C4BC-B342-8D5C-FFE222366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5DCA-6D21-8740-9F65-58CEFC1F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71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4DD6F-8EDA-8042-AB96-828D7AC6C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3579D5-EB8D-4C45-878C-760E97FB69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8ECE0-C019-8246-A182-5A07AA607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5683-30F4-2D48-91DD-E35CB51A9DF1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86E5E-60A6-124C-88A3-2A057E406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7E4C3-ACE0-354F-88A8-A300100C0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5DCA-6D21-8740-9F65-58CEFC1F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4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1B5EF-D02F-2C4A-B4CE-D4FD3C00B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787A2-AE6C-504E-ADC0-4B3066B553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E0566C-D1ED-6E44-800A-0866E67C60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B8A3FD-64AE-5A44-82F6-CA0DA91F5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5683-30F4-2D48-91DD-E35CB51A9DF1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5468D5-0944-7F43-8C54-E7D5D50C6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E007E4-8EC8-784B-A72A-6D1FA3C2B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5DCA-6D21-8740-9F65-58CEFC1F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00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C7E22-C2D8-8B49-AE4C-99B0AEE44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899BED-BA33-E346-B890-6D2EF1066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971F25-DBC7-5E4B-AA86-1C6048C55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B03575-416E-884E-A6DE-9F73AF25E4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D373D1-C5BD-A340-85E4-26F21F7295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CAC8E6-C8D0-F948-9DDF-A28EC427D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5683-30F4-2D48-91DD-E35CB51A9DF1}" type="datetimeFigureOut">
              <a:rPr lang="en-US" smtClean="0"/>
              <a:t>3/7/22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5CB6F7-AA69-6741-BA8F-D43D61232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47E9CE-8241-CF44-AB5E-B226BAB4F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5DCA-6D21-8740-9F65-58CEFC1F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1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C3334-87A8-7044-A7BB-ABACB2E58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F95BA3-0909-C047-B996-7F590EEA7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5683-30F4-2D48-91DD-E35CB51A9DF1}" type="datetimeFigureOut">
              <a:rPr lang="en-US" smtClean="0"/>
              <a:t>3/7/22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A5869-4578-6847-830A-DCDA04573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02F8E7-C7D2-F540-8616-349CCD46A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5DCA-6D21-8740-9F65-58CEFC1F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985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DF2A93-005A-9046-87C8-AE2A18D1E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5683-30F4-2D48-91DD-E35CB51A9DF1}" type="datetimeFigureOut">
              <a:rPr lang="en-US" smtClean="0"/>
              <a:t>3/7/22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8916BD-5718-1942-910F-7721B3E76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E4A17F-5CB0-044C-AD94-ADFDC163B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5DCA-6D21-8740-9F65-58CEFC1F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550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33C1C-795D-1142-8A23-3531C8B37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17CC3-AC98-3D4B-BB85-3CEACE380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3BC4DD-AD10-4B45-90B5-10D76B1328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4CB674-A5F5-774D-8AEB-754B12FB6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5683-30F4-2D48-91DD-E35CB51A9DF1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56B79E-EBD0-934C-AA19-A01555FC6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B28945-64C6-614C-B5E2-A6F863A07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5DCA-6D21-8740-9F65-58CEFC1F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162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CAC08-01C0-D34E-90DE-D62ABD5F2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DF0F56-91A8-9344-BE6C-51D5C708DA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060D65-935E-2849-8065-68A029CF75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2EA5F0-9F57-3B43-B1F0-3A16BAF02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5683-30F4-2D48-91DD-E35CB51A9DF1}" type="datetimeFigureOut">
              <a:rPr lang="en-US" smtClean="0"/>
              <a:t>3/7/22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5758C-BC69-B34E-B00B-5844C8746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8AC13C-3EE9-9242-9A44-5DB75A4CD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F5DCA-6D21-8740-9F65-58CEFC1F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71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7BB337-A069-BA42-9D4B-04B1D5CB9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B6F025-FD78-1F42-AEC2-38DCF1EE8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A7C90-DD23-7F4C-9E12-98E0D073D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15683-30F4-2D48-91DD-E35CB51A9DF1}" type="datetimeFigureOut">
              <a:rPr lang="en-US" smtClean="0"/>
              <a:t>3/7/22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7A7A9-E4A8-6F44-AB7A-6B3F41CCC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DF944-A46F-0441-BE12-2370D1B98D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F5DCA-6D21-8740-9F65-58CEFC1F12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27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C1A0DBF-423B-BD4C-9843-CC47BEFBCD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98"/>
          <a:stretch/>
        </p:blipFill>
        <p:spPr>
          <a:xfrm>
            <a:off x="1219200" y="0"/>
            <a:ext cx="8297334" cy="548773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5CA153-039A-3847-90D9-018E4ED221E0}"/>
              </a:ext>
            </a:extLst>
          </p:cNvPr>
          <p:cNvSpPr txBox="1"/>
          <p:nvPr/>
        </p:nvSpPr>
        <p:spPr>
          <a:xfrm>
            <a:off x="1219201" y="5583723"/>
            <a:ext cx="829733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Supplementary Figure 4.</a:t>
            </a:r>
            <a:r>
              <a:rPr lang="en-US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Meta-analysis forest plots for DNAm fitness parameter biomarkers with age-related conditions. Each row reports a meta-analysis forest plot for combining hazard ratios or regression coefficients across dataset cohorts for one DNAm biomarker estimate. (</a:t>
            </a:r>
            <a:r>
              <a:rPr lang="en-US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A-D</a:t>
            </a:r>
            <a:r>
              <a:rPr lang="en-US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DNAmGaitSpeed, (</a:t>
            </a:r>
            <a:r>
              <a:rPr lang="en-US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E-H</a:t>
            </a:r>
            <a:r>
              <a:rPr lang="en-US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DNAmGripmax, (</a:t>
            </a:r>
            <a:r>
              <a:rPr lang="en-US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I-L</a:t>
            </a:r>
            <a:r>
              <a:rPr lang="en-US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DNAmFEV1, and (</a:t>
            </a:r>
            <a:r>
              <a:rPr lang="en-US" sz="9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M-P</a:t>
            </a:r>
            <a:r>
              <a:rPr lang="en-US" sz="9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DNAmVO2max. Time-to-death, type 2 diabetes, comorbidity count, and disease-free status are presented. Meta-analysis p-values are displayed in the header of each panel. Fixed effects models were used for time-to-death and type 2 diabetes whereas Stouffer’s method was used for comorbidity count and disease-free status. DNAmGripmax is predictive of mortality, and DNAmGaitspeed and DNAmFEV1 are predictive of number of comorbidities.</a:t>
            </a:r>
            <a:r>
              <a:rPr lang="en-US" sz="900" dirty="0">
                <a:effectLst/>
              </a:rPr>
              <a:t>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104917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126</Words>
  <Application>Microsoft Macintosh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McGreevy</dc:creator>
  <cp:lastModifiedBy>Kristen McGreevy</cp:lastModifiedBy>
  <cp:revision>4</cp:revision>
  <dcterms:created xsi:type="dcterms:W3CDTF">2022-03-08T00:08:06Z</dcterms:created>
  <dcterms:modified xsi:type="dcterms:W3CDTF">2022-03-08T00:09:59Z</dcterms:modified>
</cp:coreProperties>
</file>