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526A"/>
    <a:srgbClr val="8F98A6"/>
    <a:srgbClr val="00ADD0"/>
    <a:srgbClr val="37A0B0"/>
    <a:srgbClr val="50B3C0"/>
    <a:srgbClr val="004361"/>
    <a:srgbClr val="B6AC99"/>
    <a:srgbClr val="DC752A"/>
    <a:srgbClr val="DA69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15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97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488287-A66B-3744-865C-2662C57D2EA5}" type="doc">
      <dgm:prSet loTypeId="urn:microsoft.com/office/officeart/2005/8/layout/orgChart1" loCatId="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n-US"/>
        </a:p>
      </dgm:t>
    </dgm:pt>
    <dgm:pt modelId="{C4D892CF-85B3-FB40-A97E-F5D7AFDE0055}">
      <dgm:prSet phldrT="[Text]" custT="1"/>
      <dgm:spPr>
        <a:solidFill>
          <a:srgbClr val="37A0B0"/>
        </a:solidFill>
      </dgm:spPr>
      <dgm:t>
        <a:bodyPr/>
        <a:lstStyle/>
        <a:p>
          <a:r>
            <a:rPr lang="en-US" sz="2700" dirty="0">
              <a:latin typeface="Times New Roman" panose="02020603050405020304" pitchFamily="18" charset="0"/>
              <a:cs typeface="Times New Roman" panose="02020603050405020304" pitchFamily="18" charset="0"/>
            </a:rPr>
            <a:t>Quality of Care</a:t>
          </a:r>
        </a:p>
        <a:p>
          <a:r>
            <a:rPr lang="en-US" sz="1000" dirty="0">
              <a:latin typeface="Times New Roman" panose="02020603050405020304" pitchFamily="18" charset="0"/>
              <a:cs typeface="Times New Roman" panose="02020603050405020304" pitchFamily="18" charset="0"/>
            </a:rPr>
            <a:t>(Institute of Medicine)</a:t>
          </a:r>
        </a:p>
      </dgm:t>
    </dgm:pt>
    <dgm:pt modelId="{E461D2F4-8CF0-3A42-A535-13BA7805FC71}" type="parTrans" cxnId="{D5CB2929-6CA0-4E43-B6B4-73078DB87234}">
      <dgm:prSet/>
      <dgm:spPr/>
      <dgm:t>
        <a:bodyPr/>
        <a:lstStyle/>
        <a:p>
          <a:endParaRPr lang="en-US"/>
        </a:p>
      </dgm:t>
    </dgm:pt>
    <dgm:pt modelId="{B49BD251-A914-9248-A379-926B997A25E8}" type="sibTrans" cxnId="{D5CB2929-6CA0-4E43-B6B4-73078DB87234}">
      <dgm:prSet/>
      <dgm:spPr/>
      <dgm:t>
        <a:bodyPr/>
        <a:lstStyle/>
        <a:p>
          <a:endParaRPr lang="en-US"/>
        </a:p>
      </dgm:t>
    </dgm:pt>
    <dgm:pt modelId="{449E1C8A-0E9B-D34E-9954-ECBD90BEC34D}">
      <dgm:prSet phldrT="[Text]" custT="1"/>
      <dgm:spPr>
        <a:solidFill>
          <a:srgbClr val="50B3C0"/>
        </a:solidFill>
      </dgm:spPr>
      <dgm:t>
        <a:bodyPr/>
        <a:lstStyle/>
        <a:p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Safe</a:t>
          </a:r>
        </a:p>
      </dgm:t>
    </dgm:pt>
    <dgm:pt modelId="{618DB63A-329F-F449-B2AE-C8073915B3A8}" type="parTrans" cxnId="{75DD7D3D-D38D-2947-9C4B-0B71F30313F3}">
      <dgm:prSet/>
      <dgm:spPr>
        <a:ln>
          <a:solidFill>
            <a:srgbClr val="44526A"/>
          </a:solidFill>
        </a:ln>
      </dgm:spPr>
      <dgm:t>
        <a:bodyPr/>
        <a:lstStyle/>
        <a:p>
          <a:endParaRPr lang="en-US"/>
        </a:p>
      </dgm:t>
    </dgm:pt>
    <dgm:pt modelId="{22A53F76-914B-D743-B1F3-AC96605321EC}" type="sibTrans" cxnId="{75DD7D3D-D38D-2947-9C4B-0B71F30313F3}">
      <dgm:prSet/>
      <dgm:spPr/>
      <dgm:t>
        <a:bodyPr/>
        <a:lstStyle/>
        <a:p>
          <a:endParaRPr lang="en-US"/>
        </a:p>
      </dgm:t>
    </dgm:pt>
    <dgm:pt modelId="{CF0A4A16-CA97-0D4D-8CBA-29773CF43E20}">
      <dgm:prSet phldrT="[Text]" custT="1"/>
      <dgm:spPr>
        <a:solidFill>
          <a:srgbClr val="50B3C0"/>
        </a:solidFill>
      </dgm:spPr>
      <dgm:t>
        <a:bodyPr/>
        <a:lstStyle/>
        <a:p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Timely</a:t>
          </a:r>
        </a:p>
      </dgm:t>
    </dgm:pt>
    <dgm:pt modelId="{8CA83BF1-100D-6F42-8123-5000C196FD40}" type="parTrans" cxnId="{872D383F-A019-EB43-8398-41F46F071F01}">
      <dgm:prSet/>
      <dgm:spPr>
        <a:ln>
          <a:solidFill>
            <a:srgbClr val="44526A"/>
          </a:solidFill>
        </a:ln>
      </dgm:spPr>
      <dgm:t>
        <a:bodyPr/>
        <a:lstStyle/>
        <a:p>
          <a:endParaRPr lang="en-US"/>
        </a:p>
      </dgm:t>
    </dgm:pt>
    <dgm:pt modelId="{FFFD5780-8B62-2B42-A4CD-11226957CE4E}" type="sibTrans" cxnId="{872D383F-A019-EB43-8398-41F46F071F01}">
      <dgm:prSet/>
      <dgm:spPr/>
      <dgm:t>
        <a:bodyPr/>
        <a:lstStyle/>
        <a:p>
          <a:endParaRPr lang="en-US"/>
        </a:p>
      </dgm:t>
    </dgm:pt>
    <dgm:pt modelId="{E0D91E04-CD0A-294B-A4BC-5863C922F654}">
      <dgm:prSet phldrT="[Text]" custT="1"/>
      <dgm:spPr>
        <a:solidFill>
          <a:srgbClr val="50B3C0"/>
        </a:solidFill>
      </dgm:spPr>
      <dgm:t>
        <a:bodyPr/>
        <a:lstStyle/>
        <a:p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Efficient</a:t>
          </a:r>
        </a:p>
      </dgm:t>
    </dgm:pt>
    <dgm:pt modelId="{ACB26C89-2E4D-F64E-910B-BFC1DA182F93}" type="parTrans" cxnId="{B3C1DD8F-1797-7E42-8292-F4CB730396C9}">
      <dgm:prSet/>
      <dgm:spPr>
        <a:ln>
          <a:solidFill>
            <a:srgbClr val="44526A"/>
          </a:solidFill>
        </a:ln>
      </dgm:spPr>
      <dgm:t>
        <a:bodyPr/>
        <a:lstStyle/>
        <a:p>
          <a:endParaRPr lang="en-US"/>
        </a:p>
      </dgm:t>
    </dgm:pt>
    <dgm:pt modelId="{E4F70173-A28D-B744-AF2C-DB9C7815E179}" type="sibTrans" cxnId="{B3C1DD8F-1797-7E42-8292-F4CB730396C9}">
      <dgm:prSet/>
      <dgm:spPr/>
      <dgm:t>
        <a:bodyPr/>
        <a:lstStyle/>
        <a:p>
          <a:endParaRPr lang="en-US"/>
        </a:p>
      </dgm:t>
    </dgm:pt>
    <dgm:pt modelId="{DD601D8C-6853-AB46-9C56-6F2973E5FB4A}">
      <dgm:prSet custT="1"/>
      <dgm:spPr>
        <a:solidFill>
          <a:srgbClr val="50B3C0"/>
        </a:solidFill>
      </dgm:spPr>
      <dgm:t>
        <a:bodyPr/>
        <a:lstStyle/>
        <a:p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Effective</a:t>
          </a:r>
        </a:p>
      </dgm:t>
    </dgm:pt>
    <dgm:pt modelId="{3409FD8B-B965-EC4C-8F20-29273362657C}" type="parTrans" cxnId="{9C100394-9F4F-D046-B8F5-F3241B94A572}">
      <dgm:prSet/>
      <dgm:spPr>
        <a:ln>
          <a:solidFill>
            <a:srgbClr val="44526A"/>
          </a:solidFill>
        </a:ln>
      </dgm:spPr>
      <dgm:t>
        <a:bodyPr/>
        <a:lstStyle/>
        <a:p>
          <a:endParaRPr lang="en-US"/>
        </a:p>
      </dgm:t>
    </dgm:pt>
    <dgm:pt modelId="{D2D0D302-3E4F-4A49-850D-80E7C7430B36}" type="sibTrans" cxnId="{9C100394-9F4F-D046-B8F5-F3241B94A572}">
      <dgm:prSet/>
      <dgm:spPr/>
      <dgm:t>
        <a:bodyPr/>
        <a:lstStyle/>
        <a:p>
          <a:endParaRPr lang="en-US"/>
        </a:p>
      </dgm:t>
    </dgm:pt>
    <dgm:pt modelId="{BCBB64FE-C666-314E-A378-A61510348CBC}">
      <dgm:prSet custT="1"/>
      <dgm:spPr>
        <a:solidFill>
          <a:srgbClr val="50B3C0"/>
        </a:solidFill>
      </dgm:spPr>
      <dgm:t>
        <a:bodyPr/>
        <a:lstStyle/>
        <a:p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Equitable</a:t>
          </a:r>
        </a:p>
      </dgm:t>
    </dgm:pt>
    <dgm:pt modelId="{AFB31B69-426A-C247-AC6A-4728C2B8BBBE}" type="parTrans" cxnId="{93A315CE-373E-2E4D-AEF6-6AD816965C61}">
      <dgm:prSet/>
      <dgm:spPr>
        <a:ln>
          <a:solidFill>
            <a:srgbClr val="44526A"/>
          </a:solidFill>
        </a:ln>
      </dgm:spPr>
      <dgm:t>
        <a:bodyPr/>
        <a:lstStyle/>
        <a:p>
          <a:endParaRPr lang="en-US"/>
        </a:p>
      </dgm:t>
    </dgm:pt>
    <dgm:pt modelId="{8606B127-3F29-544E-B7EC-01BB7DB7A4F0}" type="sibTrans" cxnId="{93A315CE-373E-2E4D-AEF6-6AD816965C61}">
      <dgm:prSet/>
      <dgm:spPr/>
      <dgm:t>
        <a:bodyPr/>
        <a:lstStyle/>
        <a:p>
          <a:endParaRPr lang="en-US"/>
        </a:p>
      </dgm:t>
    </dgm:pt>
    <dgm:pt modelId="{F122B989-833C-514E-8305-AC1D11DCD4AB}">
      <dgm:prSet custT="1"/>
      <dgm:spPr>
        <a:solidFill>
          <a:srgbClr val="50B3C0"/>
        </a:solidFill>
      </dgm:spPr>
      <dgm:t>
        <a:bodyPr/>
        <a:lstStyle/>
        <a:p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Patient-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centred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D7C171-5924-4E4C-BF91-516C947AD49E}" type="parTrans" cxnId="{6785294A-B143-F040-8792-2DD4C7DD2312}">
      <dgm:prSet/>
      <dgm:spPr>
        <a:ln>
          <a:solidFill>
            <a:srgbClr val="44526A"/>
          </a:solidFill>
        </a:ln>
      </dgm:spPr>
      <dgm:t>
        <a:bodyPr/>
        <a:lstStyle/>
        <a:p>
          <a:endParaRPr lang="en-US"/>
        </a:p>
      </dgm:t>
    </dgm:pt>
    <dgm:pt modelId="{8A7894B6-FEA5-AA4D-96F0-3A52262BA39E}" type="sibTrans" cxnId="{6785294A-B143-F040-8792-2DD4C7DD2312}">
      <dgm:prSet/>
      <dgm:spPr/>
      <dgm:t>
        <a:bodyPr/>
        <a:lstStyle/>
        <a:p>
          <a:endParaRPr lang="en-US"/>
        </a:p>
      </dgm:t>
    </dgm:pt>
    <dgm:pt modelId="{8526F8C7-5DEB-E34D-AFB9-D546F2C365D6}" type="pres">
      <dgm:prSet presAssocID="{3E488287-A66B-3744-865C-2662C57D2EA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1321DB8-8800-BD43-8D74-7006A3180FB3}" type="pres">
      <dgm:prSet presAssocID="{C4D892CF-85B3-FB40-A97E-F5D7AFDE0055}" presName="hierRoot1" presStyleCnt="0">
        <dgm:presLayoutVars>
          <dgm:hierBranch val="init"/>
        </dgm:presLayoutVars>
      </dgm:prSet>
      <dgm:spPr/>
    </dgm:pt>
    <dgm:pt modelId="{67E6E474-EDDE-9140-AF45-ACF903F683BC}" type="pres">
      <dgm:prSet presAssocID="{C4D892CF-85B3-FB40-A97E-F5D7AFDE0055}" presName="rootComposite1" presStyleCnt="0"/>
      <dgm:spPr/>
    </dgm:pt>
    <dgm:pt modelId="{6BF21599-F4BD-6149-A79A-37CAB097B109}" type="pres">
      <dgm:prSet presAssocID="{C4D892CF-85B3-FB40-A97E-F5D7AFDE0055}" presName="rootText1" presStyleLbl="node0" presStyleIdx="0" presStyleCnt="1" custScaleX="204165">
        <dgm:presLayoutVars>
          <dgm:chPref val="3"/>
        </dgm:presLayoutVars>
      </dgm:prSet>
      <dgm:spPr/>
    </dgm:pt>
    <dgm:pt modelId="{422E4897-1FD9-7747-90C0-5AA8BC33A587}" type="pres">
      <dgm:prSet presAssocID="{C4D892CF-85B3-FB40-A97E-F5D7AFDE0055}" presName="rootConnector1" presStyleLbl="node1" presStyleIdx="0" presStyleCnt="0"/>
      <dgm:spPr/>
    </dgm:pt>
    <dgm:pt modelId="{A7CF662F-568A-0F4D-B362-BEFD005431EA}" type="pres">
      <dgm:prSet presAssocID="{C4D892CF-85B3-FB40-A97E-F5D7AFDE0055}" presName="hierChild2" presStyleCnt="0"/>
      <dgm:spPr/>
    </dgm:pt>
    <dgm:pt modelId="{02F920A2-9A9D-A144-A4AA-E13663890421}" type="pres">
      <dgm:prSet presAssocID="{618DB63A-329F-F449-B2AE-C8073915B3A8}" presName="Name37" presStyleLbl="parChTrans1D2" presStyleIdx="0" presStyleCnt="6"/>
      <dgm:spPr/>
    </dgm:pt>
    <dgm:pt modelId="{03F5CB86-DA24-DE4B-ACEC-311CEE941EB3}" type="pres">
      <dgm:prSet presAssocID="{449E1C8A-0E9B-D34E-9954-ECBD90BEC34D}" presName="hierRoot2" presStyleCnt="0">
        <dgm:presLayoutVars>
          <dgm:hierBranch val="init"/>
        </dgm:presLayoutVars>
      </dgm:prSet>
      <dgm:spPr/>
    </dgm:pt>
    <dgm:pt modelId="{99B98EE0-82D0-D74E-81A0-6199EDD77090}" type="pres">
      <dgm:prSet presAssocID="{449E1C8A-0E9B-D34E-9954-ECBD90BEC34D}" presName="rootComposite" presStyleCnt="0"/>
      <dgm:spPr/>
    </dgm:pt>
    <dgm:pt modelId="{23BADD79-0B33-4046-A060-42631A2746C5}" type="pres">
      <dgm:prSet presAssocID="{449E1C8A-0E9B-D34E-9954-ECBD90BEC34D}" presName="rootText" presStyleLbl="node2" presStyleIdx="0" presStyleCnt="6">
        <dgm:presLayoutVars>
          <dgm:chPref val="3"/>
        </dgm:presLayoutVars>
      </dgm:prSet>
      <dgm:spPr/>
    </dgm:pt>
    <dgm:pt modelId="{9635F5D9-EE78-044B-8A26-AA9D57BED441}" type="pres">
      <dgm:prSet presAssocID="{449E1C8A-0E9B-D34E-9954-ECBD90BEC34D}" presName="rootConnector" presStyleLbl="node2" presStyleIdx="0" presStyleCnt="6"/>
      <dgm:spPr/>
    </dgm:pt>
    <dgm:pt modelId="{52A288E8-30CA-654E-A4D2-E8CD814279A1}" type="pres">
      <dgm:prSet presAssocID="{449E1C8A-0E9B-D34E-9954-ECBD90BEC34D}" presName="hierChild4" presStyleCnt="0"/>
      <dgm:spPr/>
    </dgm:pt>
    <dgm:pt modelId="{2AE8DF9A-3D30-1148-976B-B9561DA52F57}" type="pres">
      <dgm:prSet presAssocID="{449E1C8A-0E9B-D34E-9954-ECBD90BEC34D}" presName="hierChild5" presStyleCnt="0"/>
      <dgm:spPr/>
    </dgm:pt>
    <dgm:pt modelId="{09BBF9E0-0105-7947-98ED-1283A34E43DC}" type="pres">
      <dgm:prSet presAssocID="{3409FD8B-B965-EC4C-8F20-29273362657C}" presName="Name37" presStyleLbl="parChTrans1D2" presStyleIdx="1" presStyleCnt="6"/>
      <dgm:spPr/>
    </dgm:pt>
    <dgm:pt modelId="{48D5E401-6C33-8E4F-95AD-9DCB5CD34BD6}" type="pres">
      <dgm:prSet presAssocID="{DD601D8C-6853-AB46-9C56-6F2973E5FB4A}" presName="hierRoot2" presStyleCnt="0">
        <dgm:presLayoutVars>
          <dgm:hierBranch val="init"/>
        </dgm:presLayoutVars>
      </dgm:prSet>
      <dgm:spPr/>
    </dgm:pt>
    <dgm:pt modelId="{89F4A49F-48DE-744C-BCBD-57624942B4AF}" type="pres">
      <dgm:prSet presAssocID="{DD601D8C-6853-AB46-9C56-6F2973E5FB4A}" presName="rootComposite" presStyleCnt="0"/>
      <dgm:spPr/>
    </dgm:pt>
    <dgm:pt modelId="{3BCDA6DA-300C-A442-85A4-25331AC96AE1}" type="pres">
      <dgm:prSet presAssocID="{DD601D8C-6853-AB46-9C56-6F2973E5FB4A}" presName="rootText" presStyleLbl="node2" presStyleIdx="1" presStyleCnt="6">
        <dgm:presLayoutVars>
          <dgm:chPref val="3"/>
        </dgm:presLayoutVars>
      </dgm:prSet>
      <dgm:spPr/>
    </dgm:pt>
    <dgm:pt modelId="{59827519-0E33-1C46-BFAD-3A733615C468}" type="pres">
      <dgm:prSet presAssocID="{DD601D8C-6853-AB46-9C56-6F2973E5FB4A}" presName="rootConnector" presStyleLbl="node2" presStyleIdx="1" presStyleCnt="6"/>
      <dgm:spPr/>
    </dgm:pt>
    <dgm:pt modelId="{A1CB384C-5221-BD48-A22A-DA2624BA84BA}" type="pres">
      <dgm:prSet presAssocID="{DD601D8C-6853-AB46-9C56-6F2973E5FB4A}" presName="hierChild4" presStyleCnt="0"/>
      <dgm:spPr/>
    </dgm:pt>
    <dgm:pt modelId="{D1755B4E-E6F0-5C42-BCB4-18F56C846702}" type="pres">
      <dgm:prSet presAssocID="{DD601D8C-6853-AB46-9C56-6F2973E5FB4A}" presName="hierChild5" presStyleCnt="0"/>
      <dgm:spPr/>
    </dgm:pt>
    <dgm:pt modelId="{6BF0971A-E66A-F64B-954A-5574587495FD}" type="pres">
      <dgm:prSet presAssocID="{8CA83BF1-100D-6F42-8123-5000C196FD40}" presName="Name37" presStyleLbl="parChTrans1D2" presStyleIdx="2" presStyleCnt="6"/>
      <dgm:spPr/>
    </dgm:pt>
    <dgm:pt modelId="{6B1536DD-CF8C-F548-9294-00D134164F17}" type="pres">
      <dgm:prSet presAssocID="{CF0A4A16-CA97-0D4D-8CBA-29773CF43E20}" presName="hierRoot2" presStyleCnt="0">
        <dgm:presLayoutVars>
          <dgm:hierBranch val="init"/>
        </dgm:presLayoutVars>
      </dgm:prSet>
      <dgm:spPr/>
    </dgm:pt>
    <dgm:pt modelId="{B80ECF49-6D04-CE42-92FF-56B3253E7A31}" type="pres">
      <dgm:prSet presAssocID="{CF0A4A16-CA97-0D4D-8CBA-29773CF43E20}" presName="rootComposite" presStyleCnt="0"/>
      <dgm:spPr/>
    </dgm:pt>
    <dgm:pt modelId="{727451D3-E0CD-3F43-82AF-9A494A42A110}" type="pres">
      <dgm:prSet presAssocID="{CF0A4A16-CA97-0D4D-8CBA-29773CF43E20}" presName="rootText" presStyleLbl="node2" presStyleIdx="2" presStyleCnt="6">
        <dgm:presLayoutVars>
          <dgm:chPref val="3"/>
        </dgm:presLayoutVars>
      </dgm:prSet>
      <dgm:spPr/>
    </dgm:pt>
    <dgm:pt modelId="{60CA6936-8C05-B147-928E-C4155C5CF9D1}" type="pres">
      <dgm:prSet presAssocID="{CF0A4A16-CA97-0D4D-8CBA-29773CF43E20}" presName="rootConnector" presStyleLbl="node2" presStyleIdx="2" presStyleCnt="6"/>
      <dgm:spPr/>
    </dgm:pt>
    <dgm:pt modelId="{09E39EC3-96CA-A643-9FBA-DBE57FE69A42}" type="pres">
      <dgm:prSet presAssocID="{CF0A4A16-CA97-0D4D-8CBA-29773CF43E20}" presName="hierChild4" presStyleCnt="0"/>
      <dgm:spPr/>
    </dgm:pt>
    <dgm:pt modelId="{7E4C7E39-B842-A140-8A74-593CBC3ACE22}" type="pres">
      <dgm:prSet presAssocID="{CF0A4A16-CA97-0D4D-8CBA-29773CF43E20}" presName="hierChild5" presStyleCnt="0"/>
      <dgm:spPr/>
    </dgm:pt>
    <dgm:pt modelId="{7B580BF9-2530-3847-A7A6-9541D89B0B24}" type="pres">
      <dgm:prSet presAssocID="{ACB26C89-2E4D-F64E-910B-BFC1DA182F93}" presName="Name37" presStyleLbl="parChTrans1D2" presStyleIdx="3" presStyleCnt="6"/>
      <dgm:spPr/>
    </dgm:pt>
    <dgm:pt modelId="{53216E3E-ADD5-1947-9ACC-47FB036AA2EA}" type="pres">
      <dgm:prSet presAssocID="{E0D91E04-CD0A-294B-A4BC-5863C922F654}" presName="hierRoot2" presStyleCnt="0">
        <dgm:presLayoutVars>
          <dgm:hierBranch val="init"/>
        </dgm:presLayoutVars>
      </dgm:prSet>
      <dgm:spPr/>
    </dgm:pt>
    <dgm:pt modelId="{35F73E51-87F2-9943-BC33-E921AA48A5BE}" type="pres">
      <dgm:prSet presAssocID="{E0D91E04-CD0A-294B-A4BC-5863C922F654}" presName="rootComposite" presStyleCnt="0"/>
      <dgm:spPr/>
    </dgm:pt>
    <dgm:pt modelId="{929E5E6B-0EDC-5142-8298-32B0161AD544}" type="pres">
      <dgm:prSet presAssocID="{E0D91E04-CD0A-294B-A4BC-5863C922F654}" presName="rootText" presStyleLbl="node2" presStyleIdx="3" presStyleCnt="6">
        <dgm:presLayoutVars>
          <dgm:chPref val="3"/>
        </dgm:presLayoutVars>
      </dgm:prSet>
      <dgm:spPr/>
    </dgm:pt>
    <dgm:pt modelId="{6BD31FF7-38CB-8544-A583-9E1DD6B200FB}" type="pres">
      <dgm:prSet presAssocID="{E0D91E04-CD0A-294B-A4BC-5863C922F654}" presName="rootConnector" presStyleLbl="node2" presStyleIdx="3" presStyleCnt="6"/>
      <dgm:spPr/>
    </dgm:pt>
    <dgm:pt modelId="{FC207628-58F9-3149-9623-BB7B46B0F8C4}" type="pres">
      <dgm:prSet presAssocID="{E0D91E04-CD0A-294B-A4BC-5863C922F654}" presName="hierChild4" presStyleCnt="0"/>
      <dgm:spPr/>
    </dgm:pt>
    <dgm:pt modelId="{C4F5C3D0-D5C4-834D-84F6-CBCA514E755E}" type="pres">
      <dgm:prSet presAssocID="{E0D91E04-CD0A-294B-A4BC-5863C922F654}" presName="hierChild5" presStyleCnt="0"/>
      <dgm:spPr/>
    </dgm:pt>
    <dgm:pt modelId="{866835C0-E5AF-CE4C-8C0F-C4C24D31D880}" type="pres">
      <dgm:prSet presAssocID="{AFB31B69-426A-C247-AC6A-4728C2B8BBBE}" presName="Name37" presStyleLbl="parChTrans1D2" presStyleIdx="4" presStyleCnt="6"/>
      <dgm:spPr/>
    </dgm:pt>
    <dgm:pt modelId="{55CB262A-E31E-BD44-9953-11D36FA41F05}" type="pres">
      <dgm:prSet presAssocID="{BCBB64FE-C666-314E-A378-A61510348CBC}" presName="hierRoot2" presStyleCnt="0">
        <dgm:presLayoutVars>
          <dgm:hierBranch val="init"/>
        </dgm:presLayoutVars>
      </dgm:prSet>
      <dgm:spPr/>
    </dgm:pt>
    <dgm:pt modelId="{710B5874-CC7F-A945-9FA5-3239FCFCE448}" type="pres">
      <dgm:prSet presAssocID="{BCBB64FE-C666-314E-A378-A61510348CBC}" presName="rootComposite" presStyleCnt="0"/>
      <dgm:spPr/>
    </dgm:pt>
    <dgm:pt modelId="{1ABF0F06-E29F-8D46-B441-CA3043EA8F92}" type="pres">
      <dgm:prSet presAssocID="{BCBB64FE-C666-314E-A378-A61510348CBC}" presName="rootText" presStyleLbl="node2" presStyleIdx="4" presStyleCnt="6">
        <dgm:presLayoutVars>
          <dgm:chPref val="3"/>
        </dgm:presLayoutVars>
      </dgm:prSet>
      <dgm:spPr/>
    </dgm:pt>
    <dgm:pt modelId="{EB19BB85-4B13-184F-9A18-C256E22925BD}" type="pres">
      <dgm:prSet presAssocID="{BCBB64FE-C666-314E-A378-A61510348CBC}" presName="rootConnector" presStyleLbl="node2" presStyleIdx="4" presStyleCnt="6"/>
      <dgm:spPr/>
    </dgm:pt>
    <dgm:pt modelId="{13FFE39F-1620-BE40-B2F3-2AA477D4E104}" type="pres">
      <dgm:prSet presAssocID="{BCBB64FE-C666-314E-A378-A61510348CBC}" presName="hierChild4" presStyleCnt="0"/>
      <dgm:spPr/>
    </dgm:pt>
    <dgm:pt modelId="{99A014D2-DF29-E34D-95A4-D13D1B7E1EF4}" type="pres">
      <dgm:prSet presAssocID="{BCBB64FE-C666-314E-A378-A61510348CBC}" presName="hierChild5" presStyleCnt="0"/>
      <dgm:spPr/>
    </dgm:pt>
    <dgm:pt modelId="{A349EF04-13EF-FC48-9C56-3EF870F9D3AC}" type="pres">
      <dgm:prSet presAssocID="{1BD7C171-5924-4E4C-BF91-516C947AD49E}" presName="Name37" presStyleLbl="parChTrans1D2" presStyleIdx="5" presStyleCnt="6"/>
      <dgm:spPr/>
    </dgm:pt>
    <dgm:pt modelId="{A18BC663-8487-DE45-B969-87763FD2C38D}" type="pres">
      <dgm:prSet presAssocID="{F122B989-833C-514E-8305-AC1D11DCD4AB}" presName="hierRoot2" presStyleCnt="0">
        <dgm:presLayoutVars>
          <dgm:hierBranch val="init"/>
        </dgm:presLayoutVars>
      </dgm:prSet>
      <dgm:spPr/>
    </dgm:pt>
    <dgm:pt modelId="{D44C0010-BFF3-D84B-BC20-0BEC4D9A1E50}" type="pres">
      <dgm:prSet presAssocID="{F122B989-833C-514E-8305-AC1D11DCD4AB}" presName="rootComposite" presStyleCnt="0"/>
      <dgm:spPr/>
    </dgm:pt>
    <dgm:pt modelId="{FD10E2AA-7FD4-DC46-974B-1DAB6C42E4A5}" type="pres">
      <dgm:prSet presAssocID="{F122B989-833C-514E-8305-AC1D11DCD4AB}" presName="rootText" presStyleLbl="node2" presStyleIdx="5" presStyleCnt="6">
        <dgm:presLayoutVars>
          <dgm:chPref val="3"/>
        </dgm:presLayoutVars>
      </dgm:prSet>
      <dgm:spPr/>
    </dgm:pt>
    <dgm:pt modelId="{F41024CB-1050-9541-8537-5271443A38AC}" type="pres">
      <dgm:prSet presAssocID="{F122B989-833C-514E-8305-AC1D11DCD4AB}" presName="rootConnector" presStyleLbl="node2" presStyleIdx="5" presStyleCnt="6"/>
      <dgm:spPr/>
    </dgm:pt>
    <dgm:pt modelId="{44EA036E-AD08-CB4A-A622-1E4C372BB168}" type="pres">
      <dgm:prSet presAssocID="{F122B989-833C-514E-8305-AC1D11DCD4AB}" presName="hierChild4" presStyleCnt="0"/>
      <dgm:spPr/>
    </dgm:pt>
    <dgm:pt modelId="{36307D96-5801-6E46-AFAD-95D7E9D48921}" type="pres">
      <dgm:prSet presAssocID="{F122B989-833C-514E-8305-AC1D11DCD4AB}" presName="hierChild5" presStyleCnt="0"/>
      <dgm:spPr/>
    </dgm:pt>
    <dgm:pt modelId="{07B4E774-C804-B34C-A29F-7B48B816A33B}" type="pres">
      <dgm:prSet presAssocID="{C4D892CF-85B3-FB40-A97E-F5D7AFDE0055}" presName="hierChild3" presStyleCnt="0"/>
      <dgm:spPr/>
    </dgm:pt>
  </dgm:ptLst>
  <dgm:cxnLst>
    <dgm:cxn modelId="{A0B4DA03-43E3-DC45-A4FB-2C9EFBD93C8E}" type="presOf" srcId="{BCBB64FE-C666-314E-A378-A61510348CBC}" destId="{1ABF0F06-E29F-8D46-B441-CA3043EA8F92}" srcOrd="0" destOrd="0" presId="urn:microsoft.com/office/officeart/2005/8/layout/orgChart1"/>
    <dgm:cxn modelId="{48C0D019-0E1D-B848-BC19-031C2CCB9C10}" type="presOf" srcId="{3409FD8B-B965-EC4C-8F20-29273362657C}" destId="{09BBF9E0-0105-7947-98ED-1283A34E43DC}" srcOrd="0" destOrd="0" presId="urn:microsoft.com/office/officeart/2005/8/layout/orgChart1"/>
    <dgm:cxn modelId="{7C002222-BD20-4D4C-B86C-92D3A31D2F2C}" type="presOf" srcId="{3E488287-A66B-3744-865C-2662C57D2EA5}" destId="{8526F8C7-5DEB-E34D-AFB9-D546F2C365D6}" srcOrd="0" destOrd="0" presId="urn:microsoft.com/office/officeart/2005/8/layout/orgChart1"/>
    <dgm:cxn modelId="{E3266426-4FA2-0549-840E-D8F1BCE471C7}" type="presOf" srcId="{449E1C8A-0E9B-D34E-9954-ECBD90BEC34D}" destId="{23BADD79-0B33-4046-A060-42631A2746C5}" srcOrd="0" destOrd="0" presId="urn:microsoft.com/office/officeart/2005/8/layout/orgChart1"/>
    <dgm:cxn modelId="{D5CB2929-6CA0-4E43-B6B4-73078DB87234}" srcId="{3E488287-A66B-3744-865C-2662C57D2EA5}" destId="{C4D892CF-85B3-FB40-A97E-F5D7AFDE0055}" srcOrd="0" destOrd="0" parTransId="{E461D2F4-8CF0-3A42-A535-13BA7805FC71}" sibTransId="{B49BD251-A914-9248-A379-926B997A25E8}"/>
    <dgm:cxn modelId="{75DD7D3D-D38D-2947-9C4B-0B71F30313F3}" srcId="{C4D892CF-85B3-FB40-A97E-F5D7AFDE0055}" destId="{449E1C8A-0E9B-D34E-9954-ECBD90BEC34D}" srcOrd="0" destOrd="0" parTransId="{618DB63A-329F-F449-B2AE-C8073915B3A8}" sibTransId="{22A53F76-914B-D743-B1F3-AC96605321EC}"/>
    <dgm:cxn modelId="{872D383F-A019-EB43-8398-41F46F071F01}" srcId="{C4D892CF-85B3-FB40-A97E-F5D7AFDE0055}" destId="{CF0A4A16-CA97-0D4D-8CBA-29773CF43E20}" srcOrd="2" destOrd="0" parTransId="{8CA83BF1-100D-6F42-8123-5000C196FD40}" sibTransId="{FFFD5780-8B62-2B42-A4CD-11226957CE4E}"/>
    <dgm:cxn modelId="{5B909D45-1CC1-D840-A359-DB7A7CC66B9F}" type="presOf" srcId="{CF0A4A16-CA97-0D4D-8CBA-29773CF43E20}" destId="{60CA6936-8C05-B147-928E-C4155C5CF9D1}" srcOrd="1" destOrd="0" presId="urn:microsoft.com/office/officeart/2005/8/layout/orgChart1"/>
    <dgm:cxn modelId="{6785294A-B143-F040-8792-2DD4C7DD2312}" srcId="{C4D892CF-85B3-FB40-A97E-F5D7AFDE0055}" destId="{F122B989-833C-514E-8305-AC1D11DCD4AB}" srcOrd="5" destOrd="0" parTransId="{1BD7C171-5924-4E4C-BF91-516C947AD49E}" sibTransId="{8A7894B6-FEA5-AA4D-96F0-3A52262BA39E}"/>
    <dgm:cxn modelId="{98417D54-C99A-7C48-808D-35FF693CBA4A}" type="presOf" srcId="{618DB63A-329F-F449-B2AE-C8073915B3A8}" destId="{02F920A2-9A9D-A144-A4AA-E13663890421}" srcOrd="0" destOrd="0" presId="urn:microsoft.com/office/officeart/2005/8/layout/orgChart1"/>
    <dgm:cxn modelId="{44FE2857-3445-D249-95C9-26C36A4C3A8D}" type="presOf" srcId="{E0D91E04-CD0A-294B-A4BC-5863C922F654}" destId="{929E5E6B-0EDC-5142-8298-32B0161AD544}" srcOrd="0" destOrd="0" presId="urn:microsoft.com/office/officeart/2005/8/layout/orgChart1"/>
    <dgm:cxn modelId="{E0EAB067-DC90-B045-ABCE-26CD93968E41}" type="presOf" srcId="{F122B989-833C-514E-8305-AC1D11DCD4AB}" destId="{F41024CB-1050-9541-8537-5271443A38AC}" srcOrd="1" destOrd="0" presId="urn:microsoft.com/office/officeart/2005/8/layout/orgChart1"/>
    <dgm:cxn modelId="{5DCEF269-1202-3940-B551-36E15E952A38}" type="presOf" srcId="{E0D91E04-CD0A-294B-A4BC-5863C922F654}" destId="{6BD31FF7-38CB-8544-A583-9E1DD6B200FB}" srcOrd="1" destOrd="0" presId="urn:microsoft.com/office/officeart/2005/8/layout/orgChart1"/>
    <dgm:cxn modelId="{78554B84-8833-CD40-A5E9-EEEAB2547380}" type="presOf" srcId="{CF0A4A16-CA97-0D4D-8CBA-29773CF43E20}" destId="{727451D3-E0CD-3F43-82AF-9A494A42A110}" srcOrd="0" destOrd="0" presId="urn:microsoft.com/office/officeart/2005/8/layout/orgChart1"/>
    <dgm:cxn modelId="{B3C1DD8F-1797-7E42-8292-F4CB730396C9}" srcId="{C4D892CF-85B3-FB40-A97E-F5D7AFDE0055}" destId="{E0D91E04-CD0A-294B-A4BC-5863C922F654}" srcOrd="3" destOrd="0" parTransId="{ACB26C89-2E4D-F64E-910B-BFC1DA182F93}" sibTransId="{E4F70173-A28D-B744-AF2C-DB9C7815E179}"/>
    <dgm:cxn modelId="{9C100394-9F4F-D046-B8F5-F3241B94A572}" srcId="{C4D892CF-85B3-FB40-A97E-F5D7AFDE0055}" destId="{DD601D8C-6853-AB46-9C56-6F2973E5FB4A}" srcOrd="1" destOrd="0" parTransId="{3409FD8B-B965-EC4C-8F20-29273362657C}" sibTransId="{D2D0D302-3E4F-4A49-850D-80E7C7430B36}"/>
    <dgm:cxn modelId="{13C50CAA-C606-C947-A1EF-9D25B0DFBF60}" type="presOf" srcId="{1BD7C171-5924-4E4C-BF91-516C947AD49E}" destId="{A349EF04-13EF-FC48-9C56-3EF870F9D3AC}" srcOrd="0" destOrd="0" presId="urn:microsoft.com/office/officeart/2005/8/layout/orgChart1"/>
    <dgm:cxn modelId="{43F989B1-79EA-F246-9605-AD48231A532D}" type="presOf" srcId="{C4D892CF-85B3-FB40-A97E-F5D7AFDE0055}" destId="{422E4897-1FD9-7747-90C0-5AA8BC33A587}" srcOrd="1" destOrd="0" presId="urn:microsoft.com/office/officeart/2005/8/layout/orgChart1"/>
    <dgm:cxn modelId="{11429CB1-B57D-BA41-AC66-089440B4A80D}" type="presOf" srcId="{C4D892CF-85B3-FB40-A97E-F5D7AFDE0055}" destId="{6BF21599-F4BD-6149-A79A-37CAB097B109}" srcOrd="0" destOrd="0" presId="urn:microsoft.com/office/officeart/2005/8/layout/orgChart1"/>
    <dgm:cxn modelId="{8F7E69B8-7CF3-6B43-B0B1-3877C341ACC9}" type="presOf" srcId="{449E1C8A-0E9B-D34E-9954-ECBD90BEC34D}" destId="{9635F5D9-EE78-044B-8A26-AA9D57BED441}" srcOrd="1" destOrd="0" presId="urn:microsoft.com/office/officeart/2005/8/layout/orgChart1"/>
    <dgm:cxn modelId="{2D7A57B9-9727-5D42-90AF-37205C5E34ED}" type="presOf" srcId="{F122B989-833C-514E-8305-AC1D11DCD4AB}" destId="{FD10E2AA-7FD4-DC46-974B-1DAB6C42E4A5}" srcOrd="0" destOrd="0" presId="urn:microsoft.com/office/officeart/2005/8/layout/orgChart1"/>
    <dgm:cxn modelId="{4A373ABB-9327-5D44-B4F8-2475709A4177}" type="presOf" srcId="{BCBB64FE-C666-314E-A378-A61510348CBC}" destId="{EB19BB85-4B13-184F-9A18-C256E22925BD}" srcOrd="1" destOrd="0" presId="urn:microsoft.com/office/officeart/2005/8/layout/orgChart1"/>
    <dgm:cxn modelId="{6DCE12BF-ED3D-E145-8473-D83301DF8B5E}" type="presOf" srcId="{DD601D8C-6853-AB46-9C56-6F2973E5FB4A}" destId="{59827519-0E33-1C46-BFAD-3A733615C468}" srcOrd="1" destOrd="0" presId="urn:microsoft.com/office/officeart/2005/8/layout/orgChart1"/>
    <dgm:cxn modelId="{15B62CC7-BD3B-0142-9BD7-40A013D5EDA4}" type="presOf" srcId="{8CA83BF1-100D-6F42-8123-5000C196FD40}" destId="{6BF0971A-E66A-F64B-954A-5574587495FD}" srcOrd="0" destOrd="0" presId="urn:microsoft.com/office/officeart/2005/8/layout/orgChart1"/>
    <dgm:cxn modelId="{307BFCC9-2CD9-3F4E-8AEC-C9D7B28162BE}" type="presOf" srcId="{AFB31B69-426A-C247-AC6A-4728C2B8BBBE}" destId="{866835C0-E5AF-CE4C-8C0F-C4C24D31D880}" srcOrd="0" destOrd="0" presId="urn:microsoft.com/office/officeart/2005/8/layout/orgChart1"/>
    <dgm:cxn modelId="{93A315CE-373E-2E4D-AEF6-6AD816965C61}" srcId="{C4D892CF-85B3-FB40-A97E-F5D7AFDE0055}" destId="{BCBB64FE-C666-314E-A378-A61510348CBC}" srcOrd="4" destOrd="0" parTransId="{AFB31B69-426A-C247-AC6A-4728C2B8BBBE}" sibTransId="{8606B127-3F29-544E-B7EC-01BB7DB7A4F0}"/>
    <dgm:cxn modelId="{EA1BF2F9-29AE-5E4D-A6C3-7B9B87039870}" type="presOf" srcId="{ACB26C89-2E4D-F64E-910B-BFC1DA182F93}" destId="{7B580BF9-2530-3847-A7A6-9541D89B0B24}" srcOrd="0" destOrd="0" presId="urn:microsoft.com/office/officeart/2005/8/layout/orgChart1"/>
    <dgm:cxn modelId="{25CEB6FA-107D-F34A-B1D9-B21C4D0896CD}" type="presOf" srcId="{DD601D8C-6853-AB46-9C56-6F2973E5FB4A}" destId="{3BCDA6DA-300C-A442-85A4-25331AC96AE1}" srcOrd="0" destOrd="0" presId="urn:microsoft.com/office/officeart/2005/8/layout/orgChart1"/>
    <dgm:cxn modelId="{68747D6B-E6B3-384C-9C33-3C954D908CE4}" type="presParOf" srcId="{8526F8C7-5DEB-E34D-AFB9-D546F2C365D6}" destId="{71321DB8-8800-BD43-8D74-7006A3180FB3}" srcOrd="0" destOrd="0" presId="urn:microsoft.com/office/officeart/2005/8/layout/orgChart1"/>
    <dgm:cxn modelId="{AEB881B0-A58D-9842-9FDC-E149DE042C81}" type="presParOf" srcId="{71321DB8-8800-BD43-8D74-7006A3180FB3}" destId="{67E6E474-EDDE-9140-AF45-ACF903F683BC}" srcOrd="0" destOrd="0" presId="urn:microsoft.com/office/officeart/2005/8/layout/orgChart1"/>
    <dgm:cxn modelId="{3BBEEE7A-BB34-6E47-AB60-3AE34A7A1774}" type="presParOf" srcId="{67E6E474-EDDE-9140-AF45-ACF903F683BC}" destId="{6BF21599-F4BD-6149-A79A-37CAB097B109}" srcOrd="0" destOrd="0" presId="urn:microsoft.com/office/officeart/2005/8/layout/orgChart1"/>
    <dgm:cxn modelId="{20D0120B-F606-194D-BA8A-E18A4828DEC6}" type="presParOf" srcId="{67E6E474-EDDE-9140-AF45-ACF903F683BC}" destId="{422E4897-1FD9-7747-90C0-5AA8BC33A587}" srcOrd="1" destOrd="0" presId="urn:microsoft.com/office/officeart/2005/8/layout/orgChart1"/>
    <dgm:cxn modelId="{3AA17B6C-E350-E144-A4D5-F610132A2B42}" type="presParOf" srcId="{71321DB8-8800-BD43-8D74-7006A3180FB3}" destId="{A7CF662F-568A-0F4D-B362-BEFD005431EA}" srcOrd="1" destOrd="0" presId="urn:microsoft.com/office/officeart/2005/8/layout/orgChart1"/>
    <dgm:cxn modelId="{E18A6E27-810F-E646-AD20-B1A9328795E1}" type="presParOf" srcId="{A7CF662F-568A-0F4D-B362-BEFD005431EA}" destId="{02F920A2-9A9D-A144-A4AA-E13663890421}" srcOrd="0" destOrd="0" presId="urn:microsoft.com/office/officeart/2005/8/layout/orgChart1"/>
    <dgm:cxn modelId="{725BBAEC-B7AD-5B4B-A1C7-B882ACAA55C7}" type="presParOf" srcId="{A7CF662F-568A-0F4D-B362-BEFD005431EA}" destId="{03F5CB86-DA24-DE4B-ACEC-311CEE941EB3}" srcOrd="1" destOrd="0" presId="urn:microsoft.com/office/officeart/2005/8/layout/orgChart1"/>
    <dgm:cxn modelId="{BE72FD81-E6EB-5840-BD02-7D78ED86BAFB}" type="presParOf" srcId="{03F5CB86-DA24-DE4B-ACEC-311CEE941EB3}" destId="{99B98EE0-82D0-D74E-81A0-6199EDD77090}" srcOrd="0" destOrd="0" presId="urn:microsoft.com/office/officeart/2005/8/layout/orgChart1"/>
    <dgm:cxn modelId="{3E58075A-B859-3647-9D07-85207637531D}" type="presParOf" srcId="{99B98EE0-82D0-D74E-81A0-6199EDD77090}" destId="{23BADD79-0B33-4046-A060-42631A2746C5}" srcOrd="0" destOrd="0" presId="urn:microsoft.com/office/officeart/2005/8/layout/orgChart1"/>
    <dgm:cxn modelId="{272A1AE0-F9AF-814D-B2DC-7FFFDBE92EE3}" type="presParOf" srcId="{99B98EE0-82D0-D74E-81A0-6199EDD77090}" destId="{9635F5D9-EE78-044B-8A26-AA9D57BED441}" srcOrd="1" destOrd="0" presId="urn:microsoft.com/office/officeart/2005/8/layout/orgChart1"/>
    <dgm:cxn modelId="{70885E3A-F86A-A449-8D26-A0F641EF3D72}" type="presParOf" srcId="{03F5CB86-DA24-DE4B-ACEC-311CEE941EB3}" destId="{52A288E8-30CA-654E-A4D2-E8CD814279A1}" srcOrd="1" destOrd="0" presId="urn:microsoft.com/office/officeart/2005/8/layout/orgChart1"/>
    <dgm:cxn modelId="{0BBAE92B-5F02-3F48-92AF-2753AD4A286A}" type="presParOf" srcId="{03F5CB86-DA24-DE4B-ACEC-311CEE941EB3}" destId="{2AE8DF9A-3D30-1148-976B-B9561DA52F57}" srcOrd="2" destOrd="0" presId="urn:microsoft.com/office/officeart/2005/8/layout/orgChart1"/>
    <dgm:cxn modelId="{63CF2FB8-5D32-7B49-B8EB-4E176EE50BF7}" type="presParOf" srcId="{A7CF662F-568A-0F4D-B362-BEFD005431EA}" destId="{09BBF9E0-0105-7947-98ED-1283A34E43DC}" srcOrd="2" destOrd="0" presId="urn:microsoft.com/office/officeart/2005/8/layout/orgChart1"/>
    <dgm:cxn modelId="{60585F61-533E-5842-A503-C5EB8AE0EABE}" type="presParOf" srcId="{A7CF662F-568A-0F4D-B362-BEFD005431EA}" destId="{48D5E401-6C33-8E4F-95AD-9DCB5CD34BD6}" srcOrd="3" destOrd="0" presId="urn:microsoft.com/office/officeart/2005/8/layout/orgChart1"/>
    <dgm:cxn modelId="{DEC3CC72-69F9-C148-9658-0C61E5F5EE76}" type="presParOf" srcId="{48D5E401-6C33-8E4F-95AD-9DCB5CD34BD6}" destId="{89F4A49F-48DE-744C-BCBD-57624942B4AF}" srcOrd="0" destOrd="0" presId="urn:microsoft.com/office/officeart/2005/8/layout/orgChart1"/>
    <dgm:cxn modelId="{596FE97A-5036-2945-89C8-36D21C147CC2}" type="presParOf" srcId="{89F4A49F-48DE-744C-BCBD-57624942B4AF}" destId="{3BCDA6DA-300C-A442-85A4-25331AC96AE1}" srcOrd="0" destOrd="0" presId="urn:microsoft.com/office/officeart/2005/8/layout/orgChart1"/>
    <dgm:cxn modelId="{440AA50D-BDBB-D64F-B0DA-4335D73F267B}" type="presParOf" srcId="{89F4A49F-48DE-744C-BCBD-57624942B4AF}" destId="{59827519-0E33-1C46-BFAD-3A733615C468}" srcOrd="1" destOrd="0" presId="urn:microsoft.com/office/officeart/2005/8/layout/orgChart1"/>
    <dgm:cxn modelId="{39685C10-6030-754B-83CA-DECDE48560A2}" type="presParOf" srcId="{48D5E401-6C33-8E4F-95AD-9DCB5CD34BD6}" destId="{A1CB384C-5221-BD48-A22A-DA2624BA84BA}" srcOrd="1" destOrd="0" presId="urn:microsoft.com/office/officeart/2005/8/layout/orgChart1"/>
    <dgm:cxn modelId="{0907EE80-8D65-AA4E-8543-8DDF208D9EA6}" type="presParOf" srcId="{48D5E401-6C33-8E4F-95AD-9DCB5CD34BD6}" destId="{D1755B4E-E6F0-5C42-BCB4-18F56C846702}" srcOrd="2" destOrd="0" presId="urn:microsoft.com/office/officeart/2005/8/layout/orgChart1"/>
    <dgm:cxn modelId="{7BA8493F-73CF-9747-9827-DE5874632BE3}" type="presParOf" srcId="{A7CF662F-568A-0F4D-B362-BEFD005431EA}" destId="{6BF0971A-E66A-F64B-954A-5574587495FD}" srcOrd="4" destOrd="0" presId="urn:microsoft.com/office/officeart/2005/8/layout/orgChart1"/>
    <dgm:cxn modelId="{D6C175DD-6890-B645-8060-88BFC2280B20}" type="presParOf" srcId="{A7CF662F-568A-0F4D-B362-BEFD005431EA}" destId="{6B1536DD-CF8C-F548-9294-00D134164F17}" srcOrd="5" destOrd="0" presId="urn:microsoft.com/office/officeart/2005/8/layout/orgChart1"/>
    <dgm:cxn modelId="{88947322-7ED8-4540-BD3A-DDFE7AF7D422}" type="presParOf" srcId="{6B1536DD-CF8C-F548-9294-00D134164F17}" destId="{B80ECF49-6D04-CE42-92FF-56B3253E7A31}" srcOrd="0" destOrd="0" presId="urn:microsoft.com/office/officeart/2005/8/layout/orgChart1"/>
    <dgm:cxn modelId="{37D94A08-84D4-D047-BAE7-AED7E9033429}" type="presParOf" srcId="{B80ECF49-6D04-CE42-92FF-56B3253E7A31}" destId="{727451D3-E0CD-3F43-82AF-9A494A42A110}" srcOrd="0" destOrd="0" presId="urn:microsoft.com/office/officeart/2005/8/layout/orgChart1"/>
    <dgm:cxn modelId="{B607F079-8A7C-E848-8A33-EAE3604B7AA3}" type="presParOf" srcId="{B80ECF49-6D04-CE42-92FF-56B3253E7A31}" destId="{60CA6936-8C05-B147-928E-C4155C5CF9D1}" srcOrd="1" destOrd="0" presId="urn:microsoft.com/office/officeart/2005/8/layout/orgChart1"/>
    <dgm:cxn modelId="{1793E227-FF31-AE42-80ED-2F1450C1FA69}" type="presParOf" srcId="{6B1536DD-CF8C-F548-9294-00D134164F17}" destId="{09E39EC3-96CA-A643-9FBA-DBE57FE69A42}" srcOrd="1" destOrd="0" presId="urn:microsoft.com/office/officeart/2005/8/layout/orgChart1"/>
    <dgm:cxn modelId="{36225DA4-3B01-C940-AA80-5627688DB7FF}" type="presParOf" srcId="{6B1536DD-CF8C-F548-9294-00D134164F17}" destId="{7E4C7E39-B842-A140-8A74-593CBC3ACE22}" srcOrd="2" destOrd="0" presId="urn:microsoft.com/office/officeart/2005/8/layout/orgChart1"/>
    <dgm:cxn modelId="{4822D87A-EC71-C341-98DC-521F190D635E}" type="presParOf" srcId="{A7CF662F-568A-0F4D-B362-BEFD005431EA}" destId="{7B580BF9-2530-3847-A7A6-9541D89B0B24}" srcOrd="6" destOrd="0" presId="urn:microsoft.com/office/officeart/2005/8/layout/orgChart1"/>
    <dgm:cxn modelId="{1017A47D-3052-2641-AF81-1111B9AE6673}" type="presParOf" srcId="{A7CF662F-568A-0F4D-B362-BEFD005431EA}" destId="{53216E3E-ADD5-1947-9ACC-47FB036AA2EA}" srcOrd="7" destOrd="0" presId="urn:microsoft.com/office/officeart/2005/8/layout/orgChart1"/>
    <dgm:cxn modelId="{62AD2393-2C0E-2346-954C-170870DC2228}" type="presParOf" srcId="{53216E3E-ADD5-1947-9ACC-47FB036AA2EA}" destId="{35F73E51-87F2-9943-BC33-E921AA48A5BE}" srcOrd="0" destOrd="0" presId="urn:microsoft.com/office/officeart/2005/8/layout/orgChart1"/>
    <dgm:cxn modelId="{8C748092-9065-B049-9832-79ECB23868F5}" type="presParOf" srcId="{35F73E51-87F2-9943-BC33-E921AA48A5BE}" destId="{929E5E6B-0EDC-5142-8298-32B0161AD544}" srcOrd="0" destOrd="0" presId="urn:microsoft.com/office/officeart/2005/8/layout/orgChart1"/>
    <dgm:cxn modelId="{BD1B1D84-AF01-5C4D-961B-486917B1B36D}" type="presParOf" srcId="{35F73E51-87F2-9943-BC33-E921AA48A5BE}" destId="{6BD31FF7-38CB-8544-A583-9E1DD6B200FB}" srcOrd="1" destOrd="0" presId="urn:microsoft.com/office/officeart/2005/8/layout/orgChart1"/>
    <dgm:cxn modelId="{BF1D701C-E6D2-0642-AAC2-30F1B2F4E251}" type="presParOf" srcId="{53216E3E-ADD5-1947-9ACC-47FB036AA2EA}" destId="{FC207628-58F9-3149-9623-BB7B46B0F8C4}" srcOrd="1" destOrd="0" presId="urn:microsoft.com/office/officeart/2005/8/layout/orgChart1"/>
    <dgm:cxn modelId="{19D09DE6-FF49-AB41-8C67-2BA0CBB3FC4B}" type="presParOf" srcId="{53216E3E-ADD5-1947-9ACC-47FB036AA2EA}" destId="{C4F5C3D0-D5C4-834D-84F6-CBCA514E755E}" srcOrd="2" destOrd="0" presId="urn:microsoft.com/office/officeart/2005/8/layout/orgChart1"/>
    <dgm:cxn modelId="{07B84217-4E62-264D-BEFB-3152FEC42C4C}" type="presParOf" srcId="{A7CF662F-568A-0F4D-B362-BEFD005431EA}" destId="{866835C0-E5AF-CE4C-8C0F-C4C24D31D880}" srcOrd="8" destOrd="0" presId="urn:microsoft.com/office/officeart/2005/8/layout/orgChart1"/>
    <dgm:cxn modelId="{126DE1E8-0DF9-DD40-9857-10E12A165B1D}" type="presParOf" srcId="{A7CF662F-568A-0F4D-B362-BEFD005431EA}" destId="{55CB262A-E31E-BD44-9953-11D36FA41F05}" srcOrd="9" destOrd="0" presId="urn:microsoft.com/office/officeart/2005/8/layout/orgChart1"/>
    <dgm:cxn modelId="{02E3CDA8-7C20-C149-95CE-BAA78249A8FA}" type="presParOf" srcId="{55CB262A-E31E-BD44-9953-11D36FA41F05}" destId="{710B5874-CC7F-A945-9FA5-3239FCFCE448}" srcOrd="0" destOrd="0" presId="urn:microsoft.com/office/officeart/2005/8/layout/orgChart1"/>
    <dgm:cxn modelId="{CE8DA0A3-166F-7B4A-8833-00262C378ABE}" type="presParOf" srcId="{710B5874-CC7F-A945-9FA5-3239FCFCE448}" destId="{1ABF0F06-E29F-8D46-B441-CA3043EA8F92}" srcOrd="0" destOrd="0" presId="urn:microsoft.com/office/officeart/2005/8/layout/orgChart1"/>
    <dgm:cxn modelId="{A74F49AF-FCC1-DE43-BB59-C00277B638E5}" type="presParOf" srcId="{710B5874-CC7F-A945-9FA5-3239FCFCE448}" destId="{EB19BB85-4B13-184F-9A18-C256E22925BD}" srcOrd="1" destOrd="0" presId="urn:microsoft.com/office/officeart/2005/8/layout/orgChart1"/>
    <dgm:cxn modelId="{B67DDEE9-91C8-E448-A7E8-18534B924196}" type="presParOf" srcId="{55CB262A-E31E-BD44-9953-11D36FA41F05}" destId="{13FFE39F-1620-BE40-B2F3-2AA477D4E104}" srcOrd="1" destOrd="0" presId="urn:microsoft.com/office/officeart/2005/8/layout/orgChart1"/>
    <dgm:cxn modelId="{CAF4747A-25EF-F446-B43E-E783C4C09AAD}" type="presParOf" srcId="{55CB262A-E31E-BD44-9953-11D36FA41F05}" destId="{99A014D2-DF29-E34D-95A4-D13D1B7E1EF4}" srcOrd="2" destOrd="0" presId="urn:microsoft.com/office/officeart/2005/8/layout/orgChart1"/>
    <dgm:cxn modelId="{420D718A-3D81-E541-9DD4-90F96778E603}" type="presParOf" srcId="{A7CF662F-568A-0F4D-B362-BEFD005431EA}" destId="{A349EF04-13EF-FC48-9C56-3EF870F9D3AC}" srcOrd="10" destOrd="0" presId="urn:microsoft.com/office/officeart/2005/8/layout/orgChart1"/>
    <dgm:cxn modelId="{74EDB36C-8089-F241-ADB8-F5E7E119CD2A}" type="presParOf" srcId="{A7CF662F-568A-0F4D-B362-BEFD005431EA}" destId="{A18BC663-8487-DE45-B969-87763FD2C38D}" srcOrd="11" destOrd="0" presId="urn:microsoft.com/office/officeart/2005/8/layout/orgChart1"/>
    <dgm:cxn modelId="{800E98D3-D189-CA44-AD4C-E8947AE3691B}" type="presParOf" srcId="{A18BC663-8487-DE45-B969-87763FD2C38D}" destId="{D44C0010-BFF3-D84B-BC20-0BEC4D9A1E50}" srcOrd="0" destOrd="0" presId="urn:microsoft.com/office/officeart/2005/8/layout/orgChart1"/>
    <dgm:cxn modelId="{75476811-8F94-F749-BB5B-CD3B86A1D183}" type="presParOf" srcId="{D44C0010-BFF3-D84B-BC20-0BEC4D9A1E50}" destId="{FD10E2AA-7FD4-DC46-974B-1DAB6C42E4A5}" srcOrd="0" destOrd="0" presId="urn:microsoft.com/office/officeart/2005/8/layout/orgChart1"/>
    <dgm:cxn modelId="{A487B38F-8F35-6F49-873B-AF11B90413B1}" type="presParOf" srcId="{D44C0010-BFF3-D84B-BC20-0BEC4D9A1E50}" destId="{F41024CB-1050-9541-8537-5271443A38AC}" srcOrd="1" destOrd="0" presId="urn:microsoft.com/office/officeart/2005/8/layout/orgChart1"/>
    <dgm:cxn modelId="{073C2D0F-B91B-8E4B-BD75-285AB9912F80}" type="presParOf" srcId="{A18BC663-8487-DE45-B969-87763FD2C38D}" destId="{44EA036E-AD08-CB4A-A622-1E4C372BB168}" srcOrd="1" destOrd="0" presId="urn:microsoft.com/office/officeart/2005/8/layout/orgChart1"/>
    <dgm:cxn modelId="{BB464F03-BC33-444D-978B-E7CDE82E9B7A}" type="presParOf" srcId="{A18BC663-8487-DE45-B969-87763FD2C38D}" destId="{36307D96-5801-6E46-AFAD-95D7E9D48921}" srcOrd="2" destOrd="0" presId="urn:microsoft.com/office/officeart/2005/8/layout/orgChart1"/>
    <dgm:cxn modelId="{58675C1D-605A-D949-8442-90B1CD41DC13}" type="presParOf" srcId="{71321DB8-8800-BD43-8D74-7006A3180FB3}" destId="{07B4E774-C804-B34C-A29F-7B48B816A33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49EF04-13EF-FC48-9C56-3EF870F9D3AC}">
      <dsp:nvSpPr>
        <dsp:cNvPr id="0" name=""/>
        <dsp:cNvSpPr/>
      </dsp:nvSpPr>
      <dsp:spPr>
        <a:xfrm>
          <a:off x="5668098" y="1084336"/>
          <a:ext cx="4861032" cy="3374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730"/>
              </a:lnTo>
              <a:lnTo>
                <a:pt x="4861032" y="168730"/>
              </a:lnTo>
              <a:lnTo>
                <a:pt x="4861032" y="337460"/>
              </a:lnTo>
            </a:path>
          </a:pathLst>
        </a:custGeom>
        <a:noFill/>
        <a:ln w="12700" cap="flat" cmpd="sng" algn="ctr">
          <a:solidFill>
            <a:srgbClr val="44526A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6835C0-E5AF-CE4C-8C0F-C4C24D31D880}">
      <dsp:nvSpPr>
        <dsp:cNvPr id="0" name=""/>
        <dsp:cNvSpPr/>
      </dsp:nvSpPr>
      <dsp:spPr>
        <a:xfrm>
          <a:off x="5668098" y="1084336"/>
          <a:ext cx="2916619" cy="3374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730"/>
              </a:lnTo>
              <a:lnTo>
                <a:pt x="2916619" y="168730"/>
              </a:lnTo>
              <a:lnTo>
                <a:pt x="2916619" y="337460"/>
              </a:lnTo>
            </a:path>
          </a:pathLst>
        </a:custGeom>
        <a:noFill/>
        <a:ln w="12700" cap="flat" cmpd="sng" algn="ctr">
          <a:solidFill>
            <a:srgbClr val="44526A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580BF9-2530-3847-A7A6-9541D89B0B24}">
      <dsp:nvSpPr>
        <dsp:cNvPr id="0" name=""/>
        <dsp:cNvSpPr/>
      </dsp:nvSpPr>
      <dsp:spPr>
        <a:xfrm>
          <a:off x="5668098" y="1084336"/>
          <a:ext cx="972206" cy="3374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730"/>
              </a:lnTo>
              <a:lnTo>
                <a:pt x="972206" y="168730"/>
              </a:lnTo>
              <a:lnTo>
                <a:pt x="972206" y="337460"/>
              </a:lnTo>
            </a:path>
          </a:pathLst>
        </a:custGeom>
        <a:noFill/>
        <a:ln w="12700" cap="flat" cmpd="sng" algn="ctr">
          <a:solidFill>
            <a:srgbClr val="44526A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F0971A-E66A-F64B-954A-5574587495FD}">
      <dsp:nvSpPr>
        <dsp:cNvPr id="0" name=""/>
        <dsp:cNvSpPr/>
      </dsp:nvSpPr>
      <dsp:spPr>
        <a:xfrm>
          <a:off x="4695891" y="1084336"/>
          <a:ext cx="972206" cy="337460"/>
        </a:xfrm>
        <a:custGeom>
          <a:avLst/>
          <a:gdLst/>
          <a:ahLst/>
          <a:cxnLst/>
          <a:rect l="0" t="0" r="0" b="0"/>
          <a:pathLst>
            <a:path>
              <a:moveTo>
                <a:pt x="972206" y="0"/>
              </a:moveTo>
              <a:lnTo>
                <a:pt x="972206" y="168730"/>
              </a:lnTo>
              <a:lnTo>
                <a:pt x="0" y="168730"/>
              </a:lnTo>
              <a:lnTo>
                <a:pt x="0" y="337460"/>
              </a:lnTo>
            </a:path>
          </a:pathLst>
        </a:custGeom>
        <a:noFill/>
        <a:ln w="12700" cap="flat" cmpd="sng" algn="ctr">
          <a:solidFill>
            <a:srgbClr val="44526A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BBF9E0-0105-7947-98ED-1283A34E43DC}">
      <dsp:nvSpPr>
        <dsp:cNvPr id="0" name=""/>
        <dsp:cNvSpPr/>
      </dsp:nvSpPr>
      <dsp:spPr>
        <a:xfrm>
          <a:off x="2751478" y="1084336"/>
          <a:ext cx="2916619" cy="337460"/>
        </a:xfrm>
        <a:custGeom>
          <a:avLst/>
          <a:gdLst/>
          <a:ahLst/>
          <a:cxnLst/>
          <a:rect l="0" t="0" r="0" b="0"/>
          <a:pathLst>
            <a:path>
              <a:moveTo>
                <a:pt x="2916619" y="0"/>
              </a:moveTo>
              <a:lnTo>
                <a:pt x="2916619" y="168730"/>
              </a:lnTo>
              <a:lnTo>
                <a:pt x="0" y="168730"/>
              </a:lnTo>
              <a:lnTo>
                <a:pt x="0" y="337460"/>
              </a:lnTo>
            </a:path>
          </a:pathLst>
        </a:custGeom>
        <a:noFill/>
        <a:ln w="12700" cap="flat" cmpd="sng" algn="ctr">
          <a:solidFill>
            <a:srgbClr val="44526A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F920A2-9A9D-A144-A4AA-E13663890421}">
      <dsp:nvSpPr>
        <dsp:cNvPr id="0" name=""/>
        <dsp:cNvSpPr/>
      </dsp:nvSpPr>
      <dsp:spPr>
        <a:xfrm>
          <a:off x="807065" y="1084336"/>
          <a:ext cx="4861032" cy="337460"/>
        </a:xfrm>
        <a:custGeom>
          <a:avLst/>
          <a:gdLst/>
          <a:ahLst/>
          <a:cxnLst/>
          <a:rect l="0" t="0" r="0" b="0"/>
          <a:pathLst>
            <a:path>
              <a:moveTo>
                <a:pt x="4861032" y="0"/>
              </a:moveTo>
              <a:lnTo>
                <a:pt x="4861032" y="168730"/>
              </a:lnTo>
              <a:lnTo>
                <a:pt x="0" y="168730"/>
              </a:lnTo>
              <a:lnTo>
                <a:pt x="0" y="337460"/>
              </a:lnTo>
            </a:path>
          </a:pathLst>
        </a:custGeom>
        <a:noFill/>
        <a:ln w="12700" cap="flat" cmpd="sng" algn="ctr">
          <a:solidFill>
            <a:srgbClr val="44526A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F21599-F4BD-6149-A79A-37CAB097B109}">
      <dsp:nvSpPr>
        <dsp:cNvPr id="0" name=""/>
        <dsp:cNvSpPr/>
      </dsp:nvSpPr>
      <dsp:spPr>
        <a:xfrm>
          <a:off x="4027680" y="280860"/>
          <a:ext cx="3280835" cy="803476"/>
        </a:xfrm>
        <a:prstGeom prst="rect">
          <a:avLst/>
        </a:prstGeom>
        <a:solidFill>
          <a:srgbClr val="37A0B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Quality of Care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(Institute of Medicine)</a:t>
          </a:r>
        </a:p>
      </dsp:txBody>
      <dsp:txXfrm>
        <a:off x="4027680" y="280860"/>
        <a:ext cx="3280835" cy="803476"/>
      </dsp:txXfrm>
    </dsp:sp>
    <dsp:sp modelId="{23BADD79-0B33-4046-A060-42631A2746C5}">
      <dsp:nvSpPr>
        <dsp:cNvPr id="0" name=""/>
        <dsp:cNvSpPr/>
      </dsp:nvSpPr>
      <dsp:spPr>
        <a:xfrm>
          <a:off x="3589" y="1421797"/>
          <a:ext cx="1606952" cy="803476"/>
        </a:xfrm>
        <a:prstGeom prst="rect">
          <a:avLst/>
        </a:prstGeom>
        <a:solidFill>
          <a:srgbClr val="50B3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Safe</a:t>
          </a:r>
        </a:p>
      </dsp:txBody>
      <dsp:txXfrm>
        <a:off x="3589" y="1421797"/>
        <a:ext cx="1606952" cy="803476"/>
      </dsp:txXfrm>
    </dsp:sp>
    <dsp:sp modelId="{3BCDA6DA-300C-A442-85A4-25331AC96AE1}">
      <dsp:nvSpPr>
        <dsp:cNvPr id="0" name=""/>
        <dsp:cNvSpPr/>
      </dsp:nvSpPr>
      <dsp:spPr>
        <a:xfrm>
          <a:off x="1948002" y="1421797"/>
          <a:ext cx="1606952" cy="803476"/>
        </a:xfrm>
        <a:prstGeom prst="rect">
          <a:avLst/>
        </a:prstGeom>
        <a:solidFill>
          <a:srgbClr val="50B3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Effective</a:t>
          </a:r>
        </a:p>
      </dsp:txBody>
      <dsp:txXfrm>
        <a:off x="1948002" y="1421797"/>
        <a:ext cx="1606952" cy="803476"/>
      </dsp:txXfrm>
    </dsp:sp>
    <dsp:sp modelId="{727451D3-E0CD-3F43-82AF-9A494A42A110}">
      <dsp:nvSpPr>
        <dsp:cNvPr id="0" name=""/>
        <dsp:cNvSpPr/>
      </dsp:nvSpPr>
      <dsp:spPr>
        <a:xfrm>
          <a:off x="3892415" y="1421797"/>
          <a:ext cx="1606952" cy="803476"/>
        </a:xfrm>
        <a:prstGeom prst="rect">
          <a:avLst/>
        </a:prstGeom>
        <a:solidFill>
          <a:srgbClr val="50B3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Timely</a:t>
          </a:r>
        </a:p>
      </dsp:txBody>
      <dsp:txXfrm>
        <a:off x="3892415" y="1421797"/>
        <a:ext cx="1606952" cy="803476"/>
      </dsp:txXfrm>
    </dsp:sp>
    <dsp:sp modelId="{929E5E6B-0EDC-5142-8298-32B0161AD544}">
      <dsp:nvSpPr>
        <dsp:cNvPr id="0" name=""/>
        <dsp:cNvSpPr/>
      </dsp:nvSpPr>
      <dsp:spPr>
        <a:xfrm>
          <a:off x="5836828" y="1421797"/>
          <a:ext cx="1606952" cy="803476"/>
        </a:xfrm>
        <a:prstGeom prst="rect">
          <a:avLst/>
        </a:prstGeom>
        <a:solidFill>
          <a:srgbClr val="50B3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Efficient</a:t>
          </a:r>
        </a:p>
      </dsp:txBody>
      <dsp:txXfrm>
        <a:off x="5836828" y="1421797"/>
        <a:ext cx="1606952" cy="803476"/>
      </dsp:txXfrm>
    </dsp:sp>
    <dsp:sp modelId="{1ABF0F06-E29F-8D46-B441-CA3043EA8F92}">
      <dsp:nvSpPr>
        <dsp:cNvPr id="0" name=""/>
        <dsp:cNvSpPr/>
      </dsp:nvSpPr>
      <dsp:spPr>
        <a:xfrm>
          <a:off x="7781241" y="1421797"/>
          <a:ext cx="1606952" cy="803476"/>
        </a:xfrm>
        <a:prstGeom prst="rect">
          <a:avLst/>
        </a:prstGeom>
        <a:solidFill>
          <a:srgbClr val="50B3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Equitable</a:t>
          </a:r>
        </a:p>
      </dsp:txBody>
      <dsp:txXfrm>
        <a:off x="7781241" y="1421797"/>
        <a:ext cx="1606952" cy="803476"/>
      </dsp:txXfrm>
    </dsp:sp>
    <dsp:sp modelId="{FD10E2AA-7FD4-DC46-974B-1DAB6C42E4A5}">
      <dsp:nvSpPr>
        <dsp:cNvPr id="0" name=""/>
        <dsp:cNvSpPr/>
      </dsp:nvSpPr>
      <dsp:spPr>
        <a:xfrm>
          <a:off x="9725654" y="1421797"/>
          <a:ext cx="1606952" cy="803476"/>
        </a:xfrm>
        <a:prstGeom prst="rect">
          <a:avLst/>
        </a:prstGeom>
        <a:solidFill>
          <a:srgbClr val="50B3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Patient-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centred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725654" y="1421797"/>
        <a:ext cx="1606952" cy="8034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DB66D5-A9E2-1B4D-AD8B-6CD530A96C4B}" type="datetimeFigureOut">
              <a:rPr lang="de-DE" smtClean="0"/>
              <a:t>30.01.22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0E9145-3A8E-EB42-9E71-1DAED71D2F7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7704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0E9145-3A8E-EB42-9E71-1DAED71D2F76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9901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F30CE-1D0F-B245-A4C5-D2AFD57411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66CD5B-C203-694A-9F52-C43B23B8BC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4A724E-610E-5C49-9D92-802F86C8D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8F321-1A36-DB41-B22F-09AAC112E499}" type="datetimeFigureOut">
              <a:rPr lang="de-DE" smtClean="0"/>
              <a:t>30.01.22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7DBBD8-06A6-6144-9A6B-EE6B4963D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B9C171-F3A9-6B46-99DE-22B98129D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A8ED-E479-FA45-9095-2D7257CA25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8865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3A13A-69CF-064D-8C9D-281F38930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FB3960-89D3-3741-95E4-D3CE5D07B7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EB34AD-FEFE-AF49-B296-7D8C3A080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8F321-1A36-DB41-B22F-09AAC112E499}" type="datetimeFigureOut">
              <a:rPr lang="de-DE" smtClean="0"/>
              <a:t>30.01.22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59FCF0-85F4-5648-BACF-183D9B7D0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A22D1-162C-344D-A2FD-FBF6840A5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A8ED-E479-FA45-9095-2D7257CA25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4925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FE55ED-AEED-1747-A55E-4B8FDB3827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7F4E67-44BE-1749-9ABB-1B8E679EC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970276-9F3C-754E-B3C8-D865EECBB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8F321-1A36-DB41-B22F-09AAC112E499}" type="datetimeFigureOut">
              <a:rPr lang="de-DE" smtClean="0"/>
              <a:t>30.01.22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336103-AE02-B046-A077-ECC7B5D03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9A92D6-4F1F-2645-8856-F8A7B565E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A8ED-E479-FA45-9095-2D7257CA25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092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0FA45-DAA2-3E49-AE63-184ACBE02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626760-88ED-4C4B-9EEE-9AF875B6F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D6F0B-25B2-264D-BE06-9C0BF095D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8F321-1A36-DB41-B22F-09AAC112E499}" type="datetimeFigureOut">
              <a:rPr lang="de-DE" smtClean="0"/>
              <a:t>30.01.22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082E3E-A557-174D-B644-EF3A4DE70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CB2D3B-6D8E-334F-BBC8-18A74FC5A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A8ED-E479-FA45-9095-2D7257CA25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8157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495F9-F950-6B40-84E6-492979BE9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A7F213-623B-234F-A665-D4B7B6080B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6B4DF-7EA1-264E-8FC9-8432A40B8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8F321-1A36-DB41-B22F-09AAC112E499}" type="datetimeFigureOut">
              <a:rPr lang="de-DE" smtClean="0"/>
              <a:t>30.01.22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C5557D-FD0E-FF44-BECA-80CDAAA63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F5F586-A039-9449-AB1C-E83F557DA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A8ED-E479-FA45-9095-2D7257CA25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828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07B2C-0C28-184F-8402-DCF462623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E0ADA4-616D-7F4E-97D3-01511A10C3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6F2E69-034C-7D4A-805A-DAC360A8A4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8175E5-60DC-2346-BBD4-1F5D7EFFC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8F321-1A36-DB41-B22F-09AAC112E499}" type="datetimeFigureOut">
              <a:rPr lang="de-DE" smtClean="0"/>
              <a:t>30.01.22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E316F3-D7C1-B24D-8510-3187008BF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661D85-3E9D-944D-BBD7-838952444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A8ED-E479-FA45-9095-2D7257CA25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2311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31136-76E1-A64F-A41A-8FED9CD35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DD22AF-7264-4D4C-ABA8-32D96563E0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31FDF4-CBB9-6141-8E18-FD4CE351EB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989A3A-6B7B-744F-89AC-E7CD65374F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26356D-D0A1-C140-A6E8-4B873FB673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BFA147-6E25-BB4D-A444-A50502A5A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8F321-1A36-DB41-B22F-09AAC112E499}" type="datetimeFigureOut">
              <a:rPr lang="de-DE" smtClean="0"/>
              <a:t>30.01.22</a:t>
            </a:fld>
            <a:endParaRPr lang="de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49D7B3-CBF9-3A44-A5B4-21B7A2CB9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E08116-11FC-0247-A40D-16C68DD4D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A8ED-E479-FA45-9095-2D7257CA25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9639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39893-3DC8-B444-888F-55EABDF57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4A9CC0-7EB6-8645-86E8-08EDC1A1D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8F321-1A36-DB41-B22F-09AAC112E499}" type="datetimeFigureOut">
              <a:rPr lang="de-DE" smtClean="0"/>
              <a:t>30.01.22</a:t>
            </a:fld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7F3B0B-7422-8D40-8EC7-198DA663D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922EE4-A5DF-6F48-A8D0-B8B70046E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A8ED-E479-FA45-9095-2D7257CA25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7164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1F3F70-26B3-5042-AD3B-78766DDA4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8F321-1A36-DB41-B22F-09AAC112E499}" type="datetimeFigureOut">
              <a:rPr lang="de-DE" smtClean="0"/>
              <a:t>30.01.22</a:t>
            </a:fld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B63077-8C3A-2E47-A8F7-7D084AE04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87F93E-6CCE-AD4C-AF4B-A5A19A19E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A8ED-E479-FA45-9095-2D7257CA25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9632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38A5C-FAB8-B14D-BAD5-4F782B6CA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8F089-1E54-914B-A959-033CB6108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DA10AD-1B92-5A4B-92BA-933247C5A7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D64C75-38CD-0242-B520-99A0E921E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8F321-1A36-DB41-B22F-09AAC112E499}" type="datetimeFigureOut">
              <a:rPr lang="de-DE" smtClean="0"/>
              <a:t>30.01.22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C3E88E-EEAD-1B40-8504-D30AA23B9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2C055D-A235-C44B-84FE-3448AAD6C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A8ED-E479-FA45-9095-2D7257CA25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645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61B5-F0BD-0546-98FF-772EA495F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23D639-3CA4-AC46-B6AA-C0FF974466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ADC268-1B66-3B49-90F9-579224130D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8EC3BF-F937-7A49-B538-088F7E701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8F321-1A36-DB41-B22F-09AAC112E499}" type="datetimeFigureOut">
              <a:rPr lang="de-DE" smtClean="0"/>
              <a:t>30.01.22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69D8E9-4777-0C4C-A664-786DEA99B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CFD70F-1D28-CD47-A8CB-02D0F5701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A8ED-E479-FA45-9095-2D7257CA25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3022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C09047-EC0F-304E-82BF-51456D8BD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DBDBD1-4ADB-B440-A2F2-3603BDCC6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441378-7220-E345-A226-ADBCD62B41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8F321-1A36-DB41-B22F-09AAC112E499}" type="datetimeFigureOut">
              <a:rPr lang="de-DE" smtClean="0"/>
              <a:t>30.01.22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38831-73F5-0243-A758-780EA979E6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52671F-4828-7843-AFB5-56A35E627E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FA8ED-E479-FA45-9095-2D7257CA25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1601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5E3E2F4F-B263-4243-9024-00C33DC577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25422077"/>
              </p:ext>
            </p:extLst>
          </p:nvPr>
        </p:nvGraphicFramePr>
        <p:xfrm>
          <a:off x="424003" y="416685"/>
          <a:ext cx="11336197" cy="25061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7" name="Rectangle 46">
            <a:extLst>
              <a:ext uri="{FF2B5EF4-FFF2-40B4-BE49-F238E27FC236}">
                <a16:creationId xmlns:a16="http://schemas.microsoft.com/office/drawing/2014/main" id="{03E076C2-5AB9-5A44-AB36-E850C67C7711}"/>
              </a:ext>
            </a:extLst>
          </p:cNvPr>
          <p:cNvSpPr/>
          <p:nvPr/>
        </p:nvSpPr>
        <p:spPr>
          <a:xfrm>
            <a:off x="10169917" y="4906064"/>
            <a:ext cx="1600940" cy="749300"/>
          </a:xfrm>
          <a:prstGeom prst="rect">
            <a:avLst/>
          </a:prstGeom>
          <a:solidFill>
            <a:srgbClr val="44526A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PREM</a:t>
            </a:r>
          </a:p>
          <a:p>
            <a:pPr algn="ctr"/>
            <a:r>
              <a:rPr lang="de-D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Patient-</a:t>
            </a:r>
            <a:r>
              <a:rPr lang="de-D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reported</a:t>
            </a:r>
            <a:r>
              <a:rPr lang="de-D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experience</a:t>
            </a:r>
            <a:r>
              <a:rPr lang="de-D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measure</a:t>
            </a:r>
            <a:endParaRPr lang="de-D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CDCE2DBD-8177-B345-8C17-2F16F99FAA27}"/>
              </a:ext>
            </a:extLst>
          </p:cNvPr>
          <p:cNvSpPr/>
          <p:nvPr/>
        </p:nvSpPr>
        <p:spPr>
          <a:xfrm>
            <a:off x="424004" y="4941662"/>
            <a:ext cx="1524481" cy="749300"/>
          </a:xfrm>
          <a:prstGeom prst="rect">
            <a:avLst/>
          </a:prstGeom>
          <a:solidFill>
            <a:srgbClr val="8F98A6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Survival</a:t>
            </a:r>
            <a:endParaRPr lang="de-D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de-D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Mortality</a:t>
            </a:r>
            <a:endParaRPr lang="de-D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4B15F9B8-6FF4-6B46-8AD4-E4B7C1F846D3}"/>
              </a:ext>
            </a:extLst>
          </p:cNvPr>
          <p:cNvSpPr/>
          <p:nvPr/>
        </p:nvSpPr>
        <p:spPr>
          <a:xfrm>
            <a:off x="3009516" y="4943235"/>
            <a:ext cx="1524481" cy="749300"/>
          </a:xfrm>
          <a:prstGeom prst="rect">
            <a:avLst/>
          </a:prstGeom>
          <a:solidFill>
            <a:srgbClr val="8F98A6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Morbidity</a:t>
            </a:r>
            <a:endParaRPr lang="de-D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de-D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Complications</a:t>
            </a:r>
            <a:endParaRPr lang="de-D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de-D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Toxicity</a:t>
            </a:r>
            <a:endParaRPr lang="de-D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9B99324D-EF7B-644A-9CE0-C6BE0E50757C}"/>
              </a:ext>
            </a:extLst>
          </p:cNvPr>
          <p:cNvSpPr/>
          <p:nvPr/>
        </p:nvSpPr>
        <p:spPr>
          <a:xfrm>
            <a:off x="8180539" y="4916743"/>
            <a:ext cx="1524481" cy="749300"/>
          </a:xfrm>
          <a:prstGeom prst="rect">
            <a:avLst/>
          </a:prstGeom>
          <a:solidFill>
            <a:srgbClr val="8F98A6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</a:t>
            </a:r>
          </a:p>
          <a:p>
            <a:pPr algn="ctr"/>
            <a:r>
              <a:rPr lang="de-D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Patient-</a:t>
            </a:r>
            <a:r>
              <a:rPr lang="de-D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reported</a:t>
            </a:r>
            <a:r>
              <a:rPr lang="de-D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outcome</a:t>
            </a:r>
            <a:r>
              <a:rPr lang="de-D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measure</a:t>
            </a:r>
            <a:endParaRPr lang="de-D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Left Brace 54">
            <a:extLst>
              <a:ext uri="{FF2B5EF4-FFF2-40B4-BE49-F238E27FC236}">
                <a16:creationId xmlns:a16="http://schemas.microsoft.com/office/drawing/2014/main" id="{BF48DD15-C6A8-F743-8187-CA386A1C9306}"/>
              </a:ext>
            </a:extLst>
          </p:cNvPr>
          <p:cNvSpPr/>
          <p:nvPr/>
        </p:nvSpPr>
        <p:spPr>
          <a:xfrm rot="16200000">
            <a:off x="4936403" y="-1730869"/>
            <a:ext cx="330200" cy="9355000"/>
          </a:xfrm>
          <a:prstGeom prst="leftBrace">
            <a:avLst>
              <a:gd name="adj1" fmla="val 58333"/>
              <a:gd name="adj2" fmla="val 47501"/>
            </a:avLst>
          </a:prstGeom>
          <a:ln>
            <a:solidFill>
              <a:srgbClr val="8F98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349E037-0CD6-D44B-A794-97F9C0665137}"/>
              </a:ext>
            </a:extLst>
          </p:cNvPr>
          <p:cNvSpPr txBox="1"/>
          <p:nvPr/>
        </p:nvSpPr>
        <p:spPr>
          <a:xfrm>
            <a:off x="2144910" y="6426014"/>
            <a:ext cx="2852063" cy="369332"/>
          </a:xfrm>
          <a:prstGeom prst="rect">
            <a:avLst/>
          </a:prstGeom>
          <a:solidFill>
            <a:schemeClr val="bg1"/>
          </a:solidFill>
          <a:effectLst>
            <a:glow>
              <a:schemeClr val="accent1"/>
            </a:glow>
          </a:effectLst>
        </p:spPr>
        <p:txBody>
          <a:bodyPr wrap="none" rtlCol="0">
            <a:spAutoFit/>
          </a:bodyPr>
          <a:lstStyle/>
          <a:p>
            <a:r>
              <a:rPr lang="de-DE" dirty="0" err="1">
                <a:solidFill>
                  <a:srgbClr val="8F98A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Clinician-reported</a:t>
            </a:r>
            <a:r>
              <a:rPr lang="de-DE" dirty="0">
                <a:solidFill>
                  <a:srgbClr val="8F98A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dirty="0" err="1">
                <a:solidFill>
                  <a:srgbClr val="8F98A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measures</a:t>
            </a:r>
            <a:r>
              <a:rPr lang="de-DE" dirty="0">
                <a:solidFill>
                  <a:srgbClr val="8F98A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10D82B4E-CF34-9849-BFA0-AE08AF964093}"/>
              </a:ext>
            </a:extLst>
          </p:cNvPr>
          <p:cNvSpPr/>
          <p:nvPr/>
        </p:nvSpPr>
        <p:spPr>
          <a:xfrm>
            <a:off x="5595028" y="4943235"/>
            <a:ext cx="1524481" cy="749300"/>
          </a:xfrm>
          <a:prstGeom prst="rect">
            <a:avLst/>
          </a:prstGeom>
          <a:solidFill>
            <a:srgbClr val="8F98A6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de-D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A3AB2177-2CA8-8846-A3D2-5546A0EE0614}"/>
              </a:ext>
            </a:extLst>
          </p:cNvPr>
          <p:cNvCxnSpPr>
            <a:cxnSpLocks/>
          </p:cNvCxnSpPr>
          <p:nvPr/>
        </p:nvCxnSpPr>
        <p:spPr>
          <a:xfrm>
            <a:off x="4863161" y="3657709"/>
            <a:ext cx="1" cy="528119"/>
          </a:xfrm>
          <a:prstGeom prst="straightConnector1">
            <a:avLst/>
          </a:prstGeom>
          <a:ln>
            <a:solidFill>
              <a:srgbClr val="8F98A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Left Brace 69">
            <a:extLst>
              <a:ext uri="{FF2B5EF4-FFF2-40B4-BE49-F238E27FC236}">
                <a16:creationId xmlns:a16="http://schemas.microsoft.com/office/drawing/2014/main" id="{E4BBAEEE-8610-984A-888B-67918967F2C0}"/>
              </a:ext>
            </a:extLst>
          </p:cNvPr>
          <p:cNvSpPr/>
          <p:nvPr/>
        </p:nvSpPr>
        <p:spPr>
          <a:xfrm rot="16200000">
            <a:off x="3606657" y="2780867"/>
            <a:ext cx="330200" cy="6695508"/>
          </a:xfrm>
          <a:prstGeom prst="leftBrace">
            <a:avLst>
              <a:gd name="adj1" fmla="val 58333"/>
              <a:gd name="adj2" fmla="val 48693"/>
            </a:avLst>
          </a:prstGeom>
          <a:ln>
            <a:solidFill>
              <a:srgbClr val="8F98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Left Brace 70">
            <a:extLst>
              <a:ext uri="{FF2B5EF4-FFF2-40B4-BE49-F238E27FC236}">
                <a16:creationId xmlns:a16="http://schemas.microsoft.com/office/drawing/2014/main" id="{9E07E395-B6B2-7B47-9A3F-6A8B437E9656}"/>
              </a:ext>
            </a:extLst>
          </p:cNvPr>
          <p:cNvSpPr/>
          <p:nvPr/>
        </p:nvSpPr>
        <p:spPr>
          <a:xfrm rot="16200000">
            <a:off x="9751145" y="4392917"/>
            <a:ext cx="330200" cy="3471408"/>
          </a:xfrm>
          <a:prstGeom prst="leftBrace">
            <a:avLst>
              <a:gd name="adj1" fmla="val 58333"/>
              <a:gd name="adj2" fmla="val 48693"/>
            </a:avLst>
          </a:prstGeom>
          <a:ln>
            <a:solidFill>
              <a:srgbClr val="4452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46025E1B-13C8-AB43-A974-48EB8F503660}"/>
              </a:ext>
            </a:extLst>
          </p:cNvPr>
          <p:cNvSpPr txBox="1"/>
          <p:nvPr/>
        </p:nvSpPr>
        <p:spPr>
          <a:xfrm>
            <a:off x="8606649" y="6461248"/>
            <a:ext cx="2589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>
                <a:solidFill>
                  <a:srgbClr val="4452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Patient-</a:t>
            </a:r>
            <a:r>
              <a:rPr lang="de-DE" dirty="0" err="1">
                <a:solidFill>
                  <a:srgbClr val="4452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reported</a:t>
            </a:r>
            <a:r>
              <a:rPr lang="de-DE" dirty="0">
                <a:solidFill>
                  <a:srgbClr val="4452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dirty="0" err="1">
                <a:solidFill>
                  <a:srgbClr val="4452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measures</a:t>
            </a:r>
            <a:endParaRPr lang="de-DE" dirty="0">
              <a:solidFill>
                <a:srgbClr val="44526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Left Brace 35">
            <a:extLst>
              <a:ext uri="{FF2B5EF4-FFF2-40B4-BE49-F238E27FC236}">
                <a16:creationId xmlns:a16="http://schemas.microsoft.com/office/drawing/2014/main" id="{91BFBD21-15D8-0644-B2F1-D349FE661F23}"/>
              </a:ext>
            </a:extLst>
          </p:cNvPr>
          <p:cNvSpPr/>
          <p:nvPr/>
        </p:nvSpPr>
        <p:spPr>
          <a:xfrm rot="16200000">
            <a:off x="10799960" y="2151489"/>
            <a:ext cx="330200" cy="1590286"/>
          </a:xfrm>
          <a:prstGeom prst="leftBrace">
            <a:avLst>
              <a:gd name="adj1" fmla="val 58333"/>
              <a:gd name="adj2" fmla="val 47992"/>
            </a:avLst>
          </a:prstGeom>
          <a:ln>
            <a:solidFill>
              <a:srgbClr val="4452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71A75A-AD5E-1842-9AD3-98F6835D6E1F}"/>
              </a:ext>
            </a:extLst>
          </p:cNvPr>
          <p:cNvSpPr txBox="1"/>
          <p:nvPr/>
        </p:nvSpPr>
        <p:spPr>
          <a:xfrm>
            <a:off x="3496510" y="3257932"/>
            <a:ext cx="2710999" cy="369332"/>
          </a:xfrm>
          <a:prstGeom prst="rect">
            <a:avLst/>
          </a:prstGeom>
          <a:solidFill>
            <a:schemeClr val="bg1"/>
          </a:solidFill>
          <a:effectLst>
            <a:glow>
              <a:schemeClr val="accent1"/>
            </a:glow>
          </a:effectLst>
        </p:spPr>
        <p:txBody>
          <a:bodyPr wrap="none" rtlCol="0">
            <a:spAutoFit/>
          </a:bodyPr>
          <a:lstStyle/>
          <a:p>
            <a:pPr algn="ctr"/>
            <a:r>
              <a:rPr lang="de-DE" dirty="0">
                <a:solidFill>
                  <a:srgbClr val="8F98A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Medical </a:t>
            </a:r>
            <a:r>
              <a:rPr lang="de-DE" dirty="0" err="1">
                <a:solidFill>
                  <a:srgbClr val="8F98A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outcome</a:t>
            </a:r>
            <a:r>
              <a:rPr lang="de-DE" dirty="0">
                <a:solidFill>
                  <a:srgbClr val="8F98A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dirty="0" err="1">
                <a:solidFill>
                  <a:srgbClr val="8F98A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measures</a:t>
            </a:r>
            <a:endParaRPr lang="de-DE" dirty="0">
              <a:solidFill>
                <a:srgbClr val="8F98A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Left Brace 38">
            <a:extLst>
              <a:ext uri="{FF2B5EF4-FFF2-40B4-BE49-F238E27FC236}">
                <a16:creationId xmlns:a16="http://schemas.microsoft.com/office/drawing/2014/main" id="{DE2C31A9-C19A-BE4B-A378-81E41303EE09}"/>
              </a:ext>
            </a:extLst>
          </p:cNvPr>
          <p:cNvSpPr/>
          <p:nvPr/>
        </p:nvSpPr>
        <p:spPr>
          <a:xfrm rot="5400000">
            <a:off x="4841924" y="-112970"/>
            <a:ext cx="330200" cy="9166041"/>
          </a:xfrm>
          <a:prstGeom prst="leftBrace">
            <a:avLst>
              <a:gd name="adj1" fmla="val 58333"/>
              <a:gd name="adj2" fmla="val 51793"/>
            </a:avLst>
          </a:prstGeom>
          <a:ln>
            <a:solidFill>
              <a:srgbClr val="8F98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7BFDEAB-F521-874C-A0BC-F58FCBAF9DFE}"/>
              </a:ext>
            </a:extLst>
          </p:cNvPr>
          <p:cNvSpPr txBox="1"/>
          <p:nvPr/>
        </p:nvSpPr>
        <p:spPr>
          <a:xfrm>
            <a:off x="9800875" y="3235880"/>
            <a:ext cx="2140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>
                <a:solidFill>
                  <a:srgbClr val="4452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Experience </a:t>
            </a:r>
            <a:r>
              <a:rPr lang="de-DE" dirty="0" err="1">
                <a:solidFill>
                  <a:srgbClr val="4452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measures</a:t>
            </a:r>
            <a:endParaRPr lang="de-DE" dirty="0">
              <a:solidFill>
                <a:srgbClr val="44526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ACB1825B-FB00-B844-B870-A959F9316593}"/>
              </a:ext>
            </a:extLst>
          </p:cNvPr>
          <p:cNvCxnSpPr>
            <a:cxnSpLocks/>
          </p:cNvCxnSpPr>
          <p:nvPr/>
        </p:nvCxnSpPr>
        <p:spPr>
          <a:xfrm flipH="1">
            <a:off x="10960562" y="3637997"/>
            <a:ext cx="1" cy="1100541"/>
          </a:xfrm>
          <a:prstGeom prst="straightConnector1">
            <a:avLst/>
          </a:prstGeom>
          <a:ln>
            <a:solidFill>
              <a:srgbClr val="44526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E9B49CE6-64BB-EE4D-943A-47B7FB0EB63D}"/>
              </a:ext>
            </a:extLst>
          </p:cNvPr>
          <p:cNvSpPr txBox="1"/>
          <p:nvPr/>
        </p:nvSpPr>
        <p:spPr>
          <a:xfrm>
            <a:off x="132172" y="249159"/>
            <a:ext cx="119198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DE" sz="1200" b="1" dirty="0">
                <a:latin typeface="Arial" panose="020B0604020202020204" pitchFamily="34" charset="0"/>
                <a:cs typeface="Arial" panose="020B0604020202020204" pitchFamily="34" charset="0"/>
              </a:rPr>
              <a:t>Supplement 1. </a:t>
            </a:r>
            <a:r>
              <a:rPr lang="en-DE" sz="1200" dirty="0">
                <a:latin typeface="Arial" panose="020B0604020202020204" pitchFamily="34" charset="0"/>
                <a:cs typeface="Arial" panose="020B0604020202020204" pitchFamily="34" charset="0"/>
              </a:rPr>
              <a:t>Quality of Care Modell of the Institute of Medicine. </a:t>
            </a:r>
            <a:r>
              <a:rPr lang="en-DE" sz="1200" i="1" dirty="0">
                <a:latin typeface="Arial" panose="020B0604020202020204" pitchFamily="34" charset="0"/>
                <a:cs typeface="Arial" panose="020B0604020202020204" pitchFamily="34" charset="0"/>
              </a:rPr>
              <a:t>Crossing the Quality Chasm: A New Health System for the 21st Century</a:t>
            </a:r>
            <a:r>
              <a:rPr lang="en-DE" sz="1200" dirty="0">
                <a:latin typeface="Arial" panose="020B0604020202020204" pitchFamily="34" charset="0"/>
                <a:cs typeface="Arial" panose="020B0604020202020204" pitchFamily="34" charset="0"/>
              </a:rPr>
              <a:t>. National Academies Press, 2001.</a:t>
            </a:r>
          </a:p>
          <a:p>
            <a:endParaRPr lang="en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42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71</Words>
  <Application>Microsoft Macintosh PowerPoint</Application>
  <PresentationFormat>Widescreen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 Mihaljevic</dc:creator>
  <cp:lastModifiedBy>Andre Mihaljevic</cp:lastModifiedBy>
  <cp:revision>28</cp:revision>
  <dcterms:created xsi:type="dcterms:W3CDTF">2020-09-10T07:43:26Z</dcterms:created>
  <dcterms:modified xsi:type="dcterms:W3CDTF">2022-01-30T06:50:25Z</dcterms:modified>
</cp:coreProperties>
</file>