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16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7B21-3007-43D0-8DEF-B175C135DE48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1C38-4CE7-4A5A-B3CE-0A534737A2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0050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7B21-3007-43D0-8DEF-B175C135DE48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1C38-4CE7-4A5A-B3CE-0A534737A2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6122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7B21-3007-43D0-8DEF-B175C135DE48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1C38-4CE7-4A5A-B3CE-0A534737A2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5519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7B21-3007-43D0-8DEF-B175C135DE48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1C38-4CE7-4A5A-B3CE-0A534737A2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392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7B21-3007-43D0-8DEF-B175C135DE48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1C38-4CE7-4A5A-B3CE-0A534737A2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8805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7B21-3007-43D0-8DEF-B175C135DE48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1C38-4CE7-4A5A-B3CE-0A534737A2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164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7B21-3007-43D0-8DEF-B175C135DE48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1C38-4CE7-4A5A-B3CE-0A534737A2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4285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7B21-3007-43D0-8DEF-B175C135DE48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1C38-4CE7-4A5A-B3CE-0A534737A2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8681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7B21-3007-43D0-8DEF-B175C135DE48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1C38-4CE7-4A5A-B3CE-0A534737A2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4481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7B21-3007-43D0-8DEF-B175C135DE48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1C38-4CE7-4A5A-B3CE-0A534737A2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3580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7B21-3007-43D0-8DEF-B175C135DE48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1C38-4CE7-4A5A-B3CE-0A534737A2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8369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07B21-3007-43D0-8DEF-B175C135DE48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21C38-4CE7-4A5A-B3CE-0A534737A2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6595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931044" y="1027481"/>
            <a:ext cx="2507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 smtClean="0"/>
              <a:t>Supplemental</a:t>
            </a:r>
            <a:r>
              <a:rPr lang="fr-FR" sz="1600" dirty="0" smtClean="0"/>
              <a:t> Figure S1.A</a:t>
            </a:r>
            <a:endParaRPr lang="fr-FR" sz="1600" dirty="0"/>
          </a:p>
        </p:txBody>
      </p:sp>
      <p:sp>
        <p:nvSpPr>
          <p:cNvPr id="5" name="ZoneTexte 4"/>
          <p:cNvSpPr txBox="1"/>
          <p:nvPr/>
        </p:nvSpPr>
        <p:spPr>
          <a:xfrm>
            <a:off x="3863514" y="1027481"/>
            <a:ext cx="25539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 smtClean="0"/>
              <a:t>Supplemental</a:t>
            </a:r>
            <a:r>
              <a:rPr lang="fr-FR" sz="1600" dirty="0" smtClean="0"/>
              <a:t> Figure S1.B</a:t>
            </a:r>
            <a:endParaRPr lang="fr-FR" sz="1600" dirty="0"/>
          </a:p>
        </p:txBody>
      </p:sp>
      <p:grpSp>
        <p:nvGrpSpPr>
          <p:cNvPr id="9" name="Groupe 8"/>
          <p:cNvGrpSpPr/>
          <p:nvPr/>
        </p:nvGrpSpPr>
        <p:grpSpPr>
          <a:xfrm>
            <a:off x="503238" y="1624013"/>
            <a:ext cx="2306638" cy="2828925"/>
            <a:chOff x="952196" y="1624013"/>
            <a:chExt cx="2054323" cy="2519479"/>
          </a:xfrm>
        </p:grpSpPr>
        <p:graphicFrame>
          <p:nvGraphicFramePr>
            <p:cNvPr id="2" name="Obje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88789613"/>
                </p:ext>
              </p:extLst>
            </p:nvPr>
          </p:nvGraphicFramePr>
          <p:xfrm>
            <a:off x="952196" y="1624013"/>
            <a:ext cx="2054323" cy="25194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6" name="Prism 9" r:id="rId3" imgW="2267054" imgH="2782550" progId="Prism9.Document">
                    <p:embed/>
                  </p:oleObj>
                </mc:Choice>
                <mc:Fallback>
                  <p:oleObj name="Prism 9" r:id="rId3" imgW="2267054" imgH="2782550" progId="Prism9.Document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952196" y="1624013"/>
                          <a:ext cx="2054323" cy="251947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Rectangle 5"/>
            <p:cNvSpPr/>
            <p:nvPr/>
          </p:nvSpPr>
          <p:spPr>
            <a:xfrm>
              <a:off x="1471447" y="3482386"/>
              <a:ext cx="330346" cy="254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3465513" y="1624013"/>
            <a:ext cx="2552700" cy="2947987"/>
            <a:chOff x="3885277" y="1624013"/>
            <a:chExt cx="2158592" cy="2519479"/>
          </a:xfrm>
        </p:grpSpPr>
        <p:graphicFrame>
          <p:nvGraphicFramePr>
            <p:cNvPr id="3" name="Obje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11683332"/>
                </p:ext>
              </p:extLst>
            </p:nvPr>
          </p:nvGraphicFramePr>
          <p:xfrm>
            <a:off x="3885277" y="1624013"/>
            <a:ext cx="2158592" cy="25194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7" name="Prism 9" r:id="rId5" imgW="2739552" imgH="3195647" progId="Prism9.Document">
                    <p:embed/>
                  </p:oleObj>
                </mc:Choice>
                <mc:Fallback>
                  <p:oleObj name="Prism 9" r:id="rId5" imgW="2739552" imgH="3195647" progId="Prism9.Document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885277" y="1624013"/>
                          <a:ext cx="2158592" cy="251947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Rectangle 6"/>
            <p:cNvSpPr/>
            <p:nvPr/>
          </p:nvSpPr>
          <p:spPr>
            <a:xfrm>
              <a:off x="4345773" y="3609386"/>
              <a:ext cx="330346" cy="254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8105971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1488</TotalTime>
  <Words>6</Words>
  <Application>Microsoft Office PowerPoint</Application>
  <PresentationFormat>Affichage à l'écran (4:3)</PresentationFormat>
  <Paragraphs>2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GraphPad Prism 9 Project</vt:lpstr>
      <vt:lpstr>Présentation PowerPoint</vt:lpstr>
    </vt:vector>
  </TitlesOfParts>
  <Company>CHRU Montpellier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TUAILLON EDOUARD</dc:creator>
  <cp:lastModifiedBy>PISONI AMANDINE</cp:lastModifiedBy>
  <cp:revision>7</cp:revision>
  <dcterms:created xsi:type="dcterms:W3CDTF">2021-09-14T17:12:26Z</dcterms:created>
  <dcterms:modified xsi:type="dcterms:W3CDTF">2021-09-21T08:48:21Z</dcterms:modified>
</cp:coreProperties>
</file>