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
  </p:notesMasterIdLst>
  <p:sldIdLst>
    <p:sldId id="261" r:id="rId2"/>
    <p:sldId id="262" r:id="rId3"/>
    <p:sldId id="263" r:id="rId4"/>
    <p:sldId id="267" r:id="rId5"/>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60034"/>
    <a:srgbClr val="A9025E"/>
    <a:srgbClr val="D19A3E"/>
    <a:srgbClr val="97A2A7"/>
    <a:srgbClr val="E02900"/>
    <a:srgbClr val="A70028"/>
    <a:srgbClr val="D6C20E"/>
    <a:srgbClr val="8FD39B"/>
    <a:srgbClr val="93BAA0"/>
    <a:srgbClr val="A9025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765"/>
    <p:restoredTop sz="79160"/>
  </p:normalViewPr>
  <p:slideViewPr>
    <p:cSldViewPr snapToGrid="0" snapToObjects="1" showGuides="1">
      <p:cViewPr varScale="1">
        <p:scale>
          <a:sx n="91" d="100"/>
          <a:sy n="91" d="100"/>
        </p:scale>
        <p:origin x="1536" y="84"/>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99EFC0-ADAB-4942-AE07-B71A7903A39E}" type="datetimeFigureOut">
              <a:rPr lang="de-DE" smtClean="0"/>
              <a:t>01.09.2021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EBF6B5-F795-5043-878F-3ACE1D10A939}" type="slidenum">
              <a:rPr lang="de-DE" smtClean="0"/>
              <a:t>‹Nr.›</a:t>
            </a:fld>
            <a:endParaRPr lang="de-DE"/>
          </a:p>
        </p:txBody>
      </p:sp>
    </p:spTree>
    <p:extLst>
      <p:ext uri="{BB962C8B-B14F-4D97-AF65-F5344CB8AC3E}">
        <p14:creationId xmlns:p14="http://schemas.microsoft.com/office/powerpoint/2010/main" val="4242325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Suppl. Fig. 1: Correlation of SARS-CoV-2 </a:t>
            </a:r>
            <a:r>
              <a:rPr lang="en-US" sz="1200" b="1" kern="1200" dirty="0" err="1">
                <a:solidFill>
                  <a:schemeClr val="tx1"/>
                </a:solidFill>
                <a:effectLst/>
                <a:latin typeface="+mn-lt"/>
                <a:ea typeface="+mn-ea"/>
                <a:cs typeface="+mn-cs"/>
              </a:rPr>
              <a:t>Euroimmun</a:t>
            </a:r>
            <a:r>
              <a:rPr lang="en-US" sz="1200" b="1" kern="1200" dirty="0">
                <a:solidFill>
                  <a:schemeClr val="tx1"/>
                </a:solidFill>
                <a:effectLst/>
                <a:latin typeface="+mn-lt"/>
                <a:ea typeface="+mn-ea"/>
                <a:cs typeface="+mn-cs"/>
              </a:rPr>
              <a:t> ELISA results for IgA and IgG. </a:t>
            </a:r>
            <a:r>
              <a:rPr lang="en-US" sz="1200" kern="1200" dirty="0">
                <a:solidFill>
                  <a:schemeClr val="tx1"/>
                </a:solidFill>
                <a:effectLst/>
                <a:latin typeface="+mn-lt"/>
                <a:ea typeface="+mn-ea"/>
                <a:cs typeface="+mn-cs"/>
              </a:rPr>
              <a:t>The correlation of IgA levels to IgG levels in the same person was significant (r: Pearson coefficient, p&lt;0.0001, 95 % CI, 0.7043 to 0.7902). The dotted lines mark the ratios above which each ELISA result is considered positive.</a:t>
            </a:r>
            <a:endParaRPr lang="de-DE"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92EBF6B5-F795-5043-878F-3ACE1D10A939}" type="slidenum">
              <a:rPr lang="de-DE" smtClean="0"/>
              <a:t>1</a:t>
            </a:fld>
            <a:endParaRPr lang="de-DE"/>
          </a:p>
        </p:txBody>
      </p:sp>
    </p:spTree>
    <p:extLst>
      <p:ext uri="{BB962C8B-B14F-4D97-AF65-F5344CB8AC3E}">
        <p14:creationId xmlns:p14="http://schemas.microsoft.com/office/powerpoint/2010/main" val="502077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Suppl. Fig. 2: Correlation of plasma neutralization capacity and IgG ELISA results (</a:t>
            </a:r>
            <a:r>
              <a:rPr lang="en-US" sz="1200" b="1" kern="1200" dirty="0" err="1">
                <a:solidFill>
                  <a:schemeClr val="tx1"/>
                </a:solidFill>
                <a:effectLst/>
                <a:latin typeface="+mn-lt"/>
                <a:ea typeface="+mn-ea"/>
                <a:cs typeface="+mn-cs"/>
              </a:rPr>
              <a:t>Euroimmun</a:t>
            </a:r>
            <a:r>
              <a:rPr lang="en-US" sz="1200" b="1" kern="1200" dirty="0">
                <a:solidFill>
                  <a:schemeClr val="tx1"/>
                </a:solidFill>
                <a:effectLst/>
                <a:latin typeface="+mn-lt"/>
                <a:ea typeface="+mn-ea"/>
                <a:cs typeface="+mn-cs"/>
              </a:rPr>
              <a:t>) from each donor. </a:t>
            </a:r>
            <a:r>
              <a:rPr lang="en-US" sz="1200" kern="1200" dirty="0">
                <a:solidFill>
                  <a:schemeClr val="tx1"/>
                </a:solidFill>
                <a:effectLst/>
                <a:latin typeface="+mn-lt"/>
                <a:ea typeface="+mn-ea"/>
                <a:cs typeface="+mn-cs"/>
              </a:rPr>
              <a:t>The dotted line marks the ratio above which the ELISA result is considered positive. The correlation coefficient (Pearson) was 0.3667 (95 % CI, 0.2275 to 0.4192, p&lt;0.0001). Samples with a negative result in the neutralization assay were set as 0.1 here so as to appear on the logarithmic axis.</a:t>
            </a:r>
            <a:endParaRPr lang="de-DE"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92EBF6B5-F795-5043-878F-3ACE1D10A939}" type="slidenum">
              <a:rPr lang="de-DE" smtClean="0"/>
              <a:t>2</a:t>
            </a:fld>
            <a:endParaRPr lang="de-DE"/>
          </a:p>
        </p:txBody>
      </p:sp>
    </p:spTree>
    <p:extLst>
      <p:ext uri="{BB962C8B-B14F-4D97-AF65-F5344CB8AC3E}">
        <p14:creationId xmlns:p14="http://schemas.microsoft.com/office/powerpoint/2010/main" val="2584035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kern="1200" dirty="0">
                <a:solidFill>
                  <a:schemeClr val="tx1"/>
                </a:solidFill>
                <a:effectLst/>
                <a:latin typeface="+mn-lt"/>
                <a:ea typeface="+mn-ea"/>
                <a:cs typeface="+mn-cs"/>
              </a:rPr>
              <a:t>Supplemental Figure 3:</a:t>
            </a:r>
            <a:r>
              <a:rPr lang="en-US" sz="1200" kern="1200" dirty="0">
                <a:solidFill>
                  <a:schemeClr val="tx1"/>
                </a:solidFill>
                <a:effectLst/>
                <a:latin typeface="+mn-lt"/>
                <a:ea typeface="+mn-ea"/>
                <a:cs typeface="+mn-cs"/>
              </a:rPr>
              <a:t> Quantile plot of observed p-values from analyses of inverse distance [1/m] to single specific study participants as risk factor for corona-virus infection. In case of no association, the ordered log-transformed p-values are expected to lie on, or below the diagonal. Panel A: results from crude analyses, Panel B: analyses were adjusted for age, sex, common household and duration of attendance.</a:t>
            </a:r>
            <a:endParaRPr lang="de-DE" sz="1200" kern="1200" dirty="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5"/>
          </p:nvPr>
        </p:nvSpPr>
        <p:spPr/>
        <p:txBody>
          <a:bodyPr/>
          <a:lstStyle/>
          <a:p>
            <a:fld id="{92EBF6B5-F795-5043-878F-3ACE1D10A939}" type="slidenum">
              <a:rPr lang="de-DE" smtClean="0"/>
              <a:t>3</a:t>
            </a:fld>
            <a:endParaRPr lang="de-DE"/>
          </a:p>
        </p:txBody>
      </p:sp>
    </p:spTree>
    <p:extLst>
      <p:ext uri="{BB962C8B-B14F-4D97-AF65-F5344CB8AC3E}">
        <p14:creationId xmlns:p14="http://schemas.microsoft.com/office/powerpoint/2010/main" val="27338098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en-US" sz="1200" b="1" kern="1200" dirty="0">
                <a:solidFill>
                  <a:schemeClr val="tx1"/>
                </a:solidFill>
                <a:effectLst/>
                <a:latin typeface="+mn-lt"/>
                <a:ea typeface="+mn-ea"/>
                <a:cs typeface="+mn-cs"/>
              </a:rPr>
              <a:t>Supplementary table 1:</a:t>
            </a:r>
            <a:r>
              <a:rPr lang="en-US" sz="1200" kern="1200" dirty="0">
                <a:solidFill>
                  <a:schemeClr val="tx1"/>
                </a:solidFill>
                <a:effectLst/>
                <a:latin typeface="+mn-lt"/>
                <a:ea typeface="+mn-ea"/>
                <a:cs typeface="+mn-cs"/>
              </a:rPr>
              <a:t> Estimated relative risk of SARS-CoV-2 infection (IGG-positive) from logistic regression on summary measures of spatial proximity between participants in terms of odds ratio estimates (OR) with confidence interval and p-values. a) adjusted for sex, age, common household and duration. b) multivariate analysis, mutually adjusted for distance to ventilation system, participation in (multiple) performances, going out of doors during the intermission, and participating in the grand finale. </a:t>
            </a:r>
            <a:r>
              <a:rPr lang="en-US" sz="1200" kern="1200">
                <a:solidFill>
                  <a:schemeClr val="tx1"/>
                </a:solidFill>
                <a:effectLst/>
                <a:latin typeface="+mn-lt"/>
                <a:ea typeface="+mn-ea"/>
                <a:cs typeface="+mn-cs"/>
              </a:rPr>
              <a:t>c) multivariate analysis, mutually adjusted for distance to ventilation system, participation in (multiple) performances, going out of doors during the intermission, and participating in the grand finale and adjusted for sex, age, common household and duration. </a:t>
            </a:r>
            <a:endParaRPr lang="de-DE"/>
          </a:p>
        </p:txBody>
      </p:sp>
      <p:sp>
        <p:nvSpPr>
          <p:cNvPr id="4" name="Foliennummernplatzhalter 3"/>
          <p:cNvSpPr>
            <a:spLocks noGrp="1"/>
          </p:cNvSpPr>
          <p:nvPr>
            <p:ph type="sldNum" sz="quarter" idx="5"/>
          </p:nvPr>
        </p:nvSpPr>
        <p:spPr/>
        <p:txBody>
          <a:bodyPr/>
          <a:lstStyle/>
          <a:p>
            <a:fld id="{92EBF6B5-F795-5043-878F-3ACE1D10A939}" type="slidenum">
              <a:rPr lang="de-DE" smtClean="0"/>
              <a:t>4</a:t>
            </a:fld>
            <a:endParaRPr lang="de-DE"/>
          </a:p>
        </p:txBody>
      </p:sp>
    </p:spTree>
    <p:extLst>
      <p:ext uri="{BB962C8B-B14F-4D97-AF65-F5344CB8AC3E}">
        <p14:creationId xmlns:p14="http://schemas.microsoft.com/office/powerpoint/2010/main" val="715002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007D557-B0B7-A74D-A33F-8B8ADBEB3DDA}"/>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812C867B-2A54-5C46-90D9-0B9484915F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3EFDC94-4F48-3E44-A40E-F78F8150F63F}"/>
              </a:ext>
            </a:extLst>
          </p:cNvPr>
          <p:cNvSpPr>
            <a:spLocks noGrp="1"/>
          </p:cNvSpPr>
          <p:nvPr>
            <p:ph type="dt" sz="half" idx="10"/>
          </p:nvPr>
        </p:nvSpPr>
        <p:spPr/>
        <p:txBody>
          <a:bodyPr/>
          <a:lstStyle/>
          <a:p>
            <a:fld id="{2FE9EB28-1976-9E4C-8947-8AC4B181FE96}" type="datetimeFigureOut">
              <a:rPr lang="de-DE" smtClean="0"/>
              <a:t>01.09.2021</a:t>
            </a:fld>
            <a:endParaRPr lang="de-DE"/>
          </a:p>
        </p:txBody>
      </p:sp>
      <p:sp>
        <p:nvSpPr>
          <p:cNvPr id="5" name="Fußzeilenplatzhalter 4">
            <a:extLst>
              <a:ext uri="{FF2B5EF4-FFF2-40B4-BE49-F238E27FC236}">
                <a16:creationId xmlns:a16="http://schemas.microsoft.com/office/drawing/2014/main" id="{830C13F3-7450-9240-9C97-A71318AD16E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88F5A80-CC4E-4A4E-9072-6E6CEAC6C899}"/>
              </a:ext>
            </a:extLst>
          </p:cNvPr>
          <p:cNvSpPr>
            <a:spLocks noGrp="1"/>
          </p:cNvSpPr>
          <p:nvPr>
            <p:ph type="sldNum" sz="quarter" idx="12"/>
          </p:nvPr>
        </p:nvSpPr>
        <p:spPr/>
        <p:txBody>
          <a:bodyPr/>
          <a:lstStyle/>
          <a:p>
            <a:fld id="{9274700E-1B55-1047-9DCD-D39E89DABBB3}" type="slidenum">
              <a:rPr lang="de-DE" smtClean="0"/>
              <a:t>‹Nr.›</a:t>
            </a:fld>
            <a:endParaRPr lang="de-DE"/>
          </a:p>
        </p:txBody>
      </p:sp>
    </p:spTree>
    <p:extLst>
      <p:ext uri="{BB962C8B-B14F-4D97-AF65-F5344CB8AC3E}">
        <p14:creationId xmlns:p14="http://schemas.microsoft.com/office/powerpoint/2010/main" val="3043385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3C740B-3EE3-8B46-9AD6-CB552B3C9759}"/>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B1B24C1-BF80-784F-8CCA-DE652F0AF636}"/>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75E4FA2-88B2-A942-8E2A-53AD36A86D33}"/>
              </a:ext>
            </a:extLst>
          </p:cNvPr>
          <p:cNvSpPr>
            <a:spLocks noGrp="1"/>
          </p:cNvSpPr>
          <p:nvPr>
            <p:ph type="dt" sz="half" idx="10"/>
          </p:nvPr>
        </p:nvSpPr>
        <p:spPr/>
        <p:txBody>
          <a:bodyPr/>
          <a:lstStyle/>
          <a:p>
            <a:fld id="{2FE9EB28-1976-9E4C-8947-8AC4B181FE96}" type="datetimeFigureOut">
              <a:rPr lang="de-DE" smtClean="0"/>
              <a:t>01.09.2021</a:t>
            </a:fld>
            <a:endParaRPr lang="de-DE"/>
          </a:p>
        </p:txBody>
      </p:sp>
      <p:sp>
        <p:nvSpPr>
          <p:cNvPr id="5" name="Fußzeilenplatzhalter 4">
            <a:extLst>
              <a:ext uri="{FF2B5EF4-FFF2-40B4-BE49-F238E27FC236}">
                <a16:creationId xmlns:a16="http://schemas.microsoft.com/office/drawing/2014/main" id="{7B700271-A3DB-1441-83F5-F95B6DF3BB7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C493F1C-2ACA-2543-A9AB-B0408E2A2627}"/>
              </a:ext>
            </a:extLst>
          </p:cNvPr>
          <p:cNvSpPr>
            <a:spLocks noGrp="1"/>
          </p:cNvSpPr>
          <p:nvPr>
            <p:ph type="sldNum" sz="quarter" idx="12"/>
          </p:nvPr>
        </p:nvSpPr>
        <p:spPr/>
        <p:txBody>
          <a:bodyPr/>
          <a:lstStyle/>
          <a:p>
            <a:fld id="{9274700E-1B55-1047-9DCD-D39E89DABBB3}" type="slidenum">
              <a:rPr lang="de-DE" smtClean="0"/>
              <a:t>‹Nr.›</a:t>
            </a:fld>
            <a:endParaRPr lang="de-DE"/>
          </a:p>
        </p:txBody>
      </p:sp>
    </p:spTree>
    <p:extLst>
      <p:ext uri="{BB962C8B-B14F-4D97-AF65-F5344CB8AC3E}">
        <p14:creationId xmlns:p14="http://schemas.microsoft.com/office/powerpoint/2010/main" val="121259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2259529B-45F0-F146-A4F5-94E8A8A3966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B2A8CCCC-5D24-8143-B60E-78B987BB6848}"/>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E1FED50A-7D8E-904A-8665-87ED9008B17D}"/>
              </a:ext>
            </a:extLst>
          </p:cNvPr>
          <p:cNvSpPr>
            <a:spLocks noGrp="1"/>
          </p:cNvSpPr>
          <p:nvPr>
            <p:ph type="dt" sz="half" idx="10"/>
          </p:nvPr>
        </p:nvSpPr>
        <p:spPr/>
        <p:txBody>
          <a:bodyPr/>
          <a:lstStyle/>
          <a:p>
            <a:fld id="{2FE9EB28-1976-9E4C-8947-8AC4B181FE96}" type="datetimeFigureOut">
              <a:rPr lang="de-DE" smtClean="0"/>
              <a:t>01.09.2021</a:t>
            </a:fld>
            <a:endParaRPr lang="de-DE"/>
          </a:p>
        </p:txBody>
      </p:sp>
      <p:sp>
        <p:nvSpPr>
          <p:cNvPr id="5" name="Fußzeilenplatzhalter 4">
            <a:extLst>
              <a:ext uri="{FF2B5EF4-FFF2-40B4-BE49-F238E27FC236}">
                <a16:creationId xmlns:a16="http://schemas.microsoft.com/office/drawing/2014/main" id="{7F1959E4-0D72-2343-A260-0CD61ED7362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D3EE17A-F648-6F42-BBBA-235DAB5779FF}"/>
              </a:ext>
            </a:extLst>
          </p:cNvPr>
          <p:cNvSpPr>
            <a:spLocks noGrp="1"/>
          </p:cNvSpPr>
          <p:nvPr>
            <p:ph type="sldNum" sz="quarter" idx="12"/>
          </p:nvPr>
        </p:nvSpPr>
        <p:spPr/>
        <p:txBody>
          <a:bodyPr/>
          <a:lstStyle/>
          <a:p>
            <a:fld id="{9274700E-1B55-1047-9DCD-D39E89DABBB3}" type="slidenum">
              <a:rPr lang="de-DE" smtClean="0"/>
              <a:t>‹Nr.›</a:t>
            </a:fld>
            <a:endParaRPr lang="de-DE"/>
          </a:p>
        </p:txBody>
      </p:sp>
    </p:spTree>
    <p:extLst>
      <p:ext uri="{BB962C8B-B14F-4D97-AF65-F5344CB8AC3E}">
        <p14:creationId xmlns:p14="http://schemas.microsoft.com/office/powerpoint/2010/main" val="1503115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E518594-E7EF-9B47-8EA9-80C367D302E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A7434ED4-A711-5C47-A275-0B37FE1B12C1}"/>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4D83E0D-DDC1-DE43-B4B9-776F922AF0DA}"/>
              </a:ext>
            </a:extLst>
          </p:cNvPr>
          <p:cNvSpPr>
            <a:spLocks noGrp="1"/>
          </p:cNvSpPr>
          <p:nvPr>
            <p:ph type="dt" sz="half" idx="10"/>
          </p:nvPr>
        </p:nvSpPr>
        <p:spPr/>
        <p:txBody>
          <a:bodyPr/>
          <a:lstStyle/>
          <a:p>
            <a:fld id="{2FE9EB28-1976-9E4C-8947-8AC4B181FE96}" type="datetimeFigureOut">
              <a:rPr lang="de-DE" smtClean="0"/>
              <a:t>01.09.2021</a:t>
            </a:fld>
            <a:endParaRPr lang="de-DE"/>
          </a:p>
        </p:txBody>
      </p:sp>
      <p:sp>
        <p:nvSpPr>
          <p:cNvPr id="5" name="Fußzeilenplatzhalter 4">
            <a:extLst>
              <a:ext uri="{FF2B5EF4-FFF2-40B4-BE49-F238E27FC236}">
                <a16:creationId xmlns:a16="http://schemas.microsoft.com/office/drawing/2014/main" id="{0BA610BC-9413-E24C-9BCB-22F0FB5C128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473170E-07F2-D44A-A6E2-B93C333F5FB0}"/>
              </a:ext>
            </a:extLst>
          </p:cNvPr>
          <p:cNvSpPr>
            <a:spLocks noGrp="1"/>
          </p:cNvSpPr>
          <p:nvPr>
            <p:ph type="sldNum" sz="quarter" idx="12"/>
          </p:nvPr>
        </p:nvSpPr>
        <p:spPr/>
        <p:txBody>
          <a:bodyPr/>
          <a:lstStyle/>
          <a:p>
            <a:fld id="{9274700E-1B55-1047-9DCD-D39E89DABBB3}" type="slidenum">
              <a:rPr lang="de-DE" smtClean="0"/>
              <a:t>‹Nr.›</a:t>
            </a:fld>
            <a:endParaRPr lang="de-DE"/>
          </a:p>
        </p:txBody>
      </p:sp>
    </p:spTree>
    <p:extLst>
      <p:ext uri="{BB962C8B-B14F-4D97-AF65-F5344CB8AC3E}">
        <p14:creationId xmlns:p14="http://schemas.microsoft.com/office/powerpoint/2010/main" val="350968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5A430-5A85-E74B-B839-1A5AE2400D70}"/>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CDACB59C-AE57-E44B-8C3D-8F5926BFD7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5F490CC3-8365-F845-B7AC-EC574A06FC52}"/>
              </a:ext>
            </a:extLst>
          </p:cNvPr>
          <p:cNvSpPr>
            <a:spLocks noGrp="1"/>
          </p:cNvSpPr>
          <p:nvPr>
            <p:ph type="dt" sz="half" idx="10"/>
          </p:nvPr>
        </p:nvSpPr>
        <p:spPr/>
        <p:txBody>
          <a:bodyPr/>
          <a:lstStyle/>
          <a:p>
            <a:fld id="{2FE9EB28-1976-9E4C-8947-8AC4B181FE96}" type="datetimeFigureOut">
              <a:rPr lang="de-DE" smtClean="0"/>
              <a:t>01.09.2021</a:t>
            </a:fld>
            <a:endParaRPr lang="de-DE"/>
          </a:p>
        </p:txBody>
      </p:sp>
      <p:sp>
        <p:nvSpPr>
          <p:cNvPr id="5" name="Fußzeilenplatzhalter 4">
            <a:extLst>
              <a:ext uri="{FF2B5EF4-FFF2-40B4-BE49-F238E27FC236}">
                <a16:creationId xmlns:a16="http://schemas.microsoft.com/office/drawing/2014/main" id="{3EBDCA1A-92BF-154B-AB9B-5330FD0054C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72F1F165-53FB-CB46-AC9F-A35089C0A0A6}"/>
              </a:ext>
            </a:extLst>
          </p:cNvPr>
          <p:cNvSpPr>
            <a:spLocks noGrp="1"/>
          </p:cNvSpPr>
          <p:nvPr>
            <p:ph type="sldNum" sz="quarter" idx="12"/>
          </p:nvPr>
        </p:nvSpPr>
        <p:spPr/>
        <p:txBody>
          <a:bodyPr/>
          <a:lstStyle/>
          <a:p>
            <a:fld id="{9274700E-1B55-1047-9DCD-D39E89DABBB3}" type="slidenum">
              <a:rPr lang="de-DE" smtClean="0"/>
              <a:t>‹Nr.›</a:t>
            </a:fld>
            <a:endParaRPr lang="de-DE"/>
          </a:p>
        </p:txBody>
      </p:sp>
    </p:spTree>
    <p:extLst>
      <p:ext uri="{BB962C8B-B14F-4D97-AF65-F5344CB8AC3E}">
        <p14:creationId xmlns:p14="http://schemas.microsoft.com/office/powerpoint/2010/main" val="2679726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C81C702-F9F3-A247-96AC-F0D42E7AC1E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E9E1E80-0DCE-4946-95FD-AD24021ADA98}"/>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034AE93D-BF47-FD4F-988B-C620766B349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08228FC-ABEB-2049-A8E5-ED3D8DA7D9E9}"/>
              </a:ext>
            </a:extLst>
          </p:cNvPr>
          <p:cNvSpPr>
            <a:spLocks noGrp="1"/>
          </p:cNvSpPr>
          <p:nvPr>
            <p:ph type="dt" sz="half" idx="10"/>
          </p:nvPr>
        </p:nvSpPr>
        <p:spPr/>
        <p:txBody>
          <a:bodyPr/>
          <a:lstStyle/>
          <a:p>
            <a:fld id="{2FE9EB28-1976-9E4C-8947-8AC4B181FE96}" type="datetimeFigureOut">
              <a:rPr lang="de-DE" smtClean="0"/>
              <a:t>01.09.2021</a:t>
            </a:fld>
            <a:endParaRPr lang="de-DE"/>
          </a:p>
        </p:txBody>
      </p:sp>
      <p:sp>
        <p:nvSpPr>
          <p:cNvPr id="6" name="Fußzeilenplatzhalter 5">
            <a:extLst>
              <a:ext uri="{FF2B5EF4-FFF2-40B4-BE49-F238E27FC236}">
                <a16:creationId xmlns:a16="http://schemas.microsoft.com/office/drawing/2014/main" id="{AA5FD2AE-0DE9-F142-AC1B-87F92B96F465}"/>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EC98E18-54E2-844D-9464-161691C79851}"/>
              </a:ext>
            </a:extLst>
          </p:cNvPr>
          <p:cNvSpPr>
            <a:spLocks noGrp="1"/>
          </p:cNvSpPr>
          <p:nvPr>
            <p:ph type="sldNum" sz="quarter" idx="12"/>
          </p:nvPr>
        </p:nvSpPr>
        <p:spPr/>
        <p:txBody>
          <a:bodyPr/>
          <a:lstStyle/>
          <a:p>
            <a:fld id="{9274700E-1B55-1047-9DCD-D39E89DABBB3}" type="slidenum">
              <a:rPr lang="de-DE" smtClean="0"/>
              <a:t>‹Nr.›</a:t>
            </a:fld>
            <a:endParaRPr lang="de-DE"/>
          </a:p>
        </p:txBody>
      </p:sp>
    </p:spTree>
    <p:extLst>
      <p:ext uri="{BB962C8B-B14F-4D97-AF65-F5344CB8AC3E}">
        <p14:creationId xmlns:p14="http://schemas.microsoft.com/office/powerpoint/2010/main" val="4255713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30A5BE7-0299-DC43-BBA1-A107B79A049B}"/>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9518B112-0E8E-E64F-A290-A939C4CF113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54C6CD0A-71CB-A248-B92B-3FDE56614150}"/>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8DA36E35-367D-224A-8722-8DD24FD8C7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DAB19C1-6280-6346-824D-B5EE4A06A01F}"/>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FEA23AA0-2E96-EE4E-8D15-77E59C77B885}"/>
              </a:ext>
            </a:extLst>
          </p:cNvPr>
          <p:cNvSpPr>
            <a:spLocks noGrp="1"/>
          </p:cNvSpPr>
          <p:nvPr>
            <p:ph type="dt" sz="half" idx="10"/>
          </p:nvPr>
        </p:nvSpPr>
        <p:spPr/>
        <p:txBody>
          <a:bodyPr/>
          <a:lstStyle/>
          <a:p>
            <a:fld id="{2FE9EB28-1976-9E4C-8947-8AC4B181FE96}" type="datetimeFigureOut">
              <a:rPr lang="de-DE" smtClean="0"/>
              <a:t>01.09.2021</a:t>
            </a:fld>
            <a:endParaRPr lang="de-DE"/>
          </a:p>
        </p:txBody>
      </p:sp>
      <p:sp>
        <p:nvSpPr>
          <p:cNvPr id="8" name="Fußzeilenplatzhalter 7">
            <a:extLst>
              <a:ext uri="{FF2B5EF4-FFF2-40B4-BE49-F238E27FC236}">
                <a16:creationId xmlns:a16="http://schemas.microsoft.com/office/drawing/2014/main" id="{E16A7C93-BE42-2040-9002-C9A79533CDEC}"/>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5DBCB994-EF42-C149-B9D1-DAA7AB960266}"/>
              </a:ext>
            </a:extLst>
          </p:cNvPr>
          <p:cNvSpPr>
            <a:spLocks noGrp="1"/>
          </p:cNvSpPr>
          <p:nvPr>
            <p:ph type="sldNum" sz="quarter" idx="12"/>
          </p:nvPr>
        </p:nvSpPr>
        <p:spPr/>
        <p:txBody>
          <a:bodyPr/>
          <a:lstStyle/>
          <a:p>
            <a:fld id="{9274700E-1B55-1047-9DCD-D39E89DABBB3}" type="slidenum">
              <a:rPr lang="de-DE" smtClean="0"/>
              <a:t>‹Nr.›</a:t>
            </a:fld>
            <a:endParaRPr lang="de-DE"/>
          </a:p>
        </p:txBody>
      </p:sp>
    </p:spTree>
    <p:extLst>
      <p:ext uri="{BB962C8B-B14F-4D97-AF65-F5344CB8AC3E}">
        <p14:creationId xmlns:p14="http://schemas.microsoft.com/office/powerpoint/2010/main" val="843627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DE639C5-C537-7241-9478-196FF2DFD5A5}"/>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773A30C6-7A4C-0546-B388-36561FE0613F}"/>
              </a:ext>
            </a:extLst>
          </p:cNvPr>
          <p:cNvSpPr>
            <a:spLocks noGrp="1"/>
          </p:cNvSpPr>
          <p:nvPr>
            <p:ph type="dt" sz="half" idx="10"/>
          </p:nvPr>
        </p:nvSpPr>
        <p:spPr/>
        <p:txBody>
          <a:bodyPr/>
          <a:lstStyle/>
          <a:p>
            <a:fld id="{2FE9EB28-1976-9E4C-8947-8AC4B181FE96}" type="datetimeFigureOut">
              <a:rPr lang="de-DE" smtClean="0"/>
              <a:t>01.09.2021</a:t>
            </a:fld>
            <a:endParaRPr lang="de-DE"/>
          </a:p>
        </p:txBody>
      </p:sp>
      <p:sp>
        <p:nvSpPr>
          <p:cNvPr id="4" name="Fußzeilenplatzhalter 3">
            <a:extLst>
              <a:ext uri="{FF2B5EF4-FFF2-40B4-BE49-F238E27FC236}">
                <a16:creationId xmlns:a16="http://schemas.microsoft.com/office/drawing/2014/main" id="{98AEAE9A-FC83-EC40-B301-4EB0A9842257}"/>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F758D67A-7BD2-8E43-AC09-50DC2642E6D3}"/>
              </a:ext>
            </a:extLst>
          </p:cNvPr>
          <p:cNvSpPr>
            <a:spLocks noGrp="1"/>
          </p:cNvSpPr>
          <p:nvPr>
            <p:ph type="sldNum" sz="quarter" idx="12"/>
          </p:nvPr>
        </p:nvSpPr>
        <p:spPr/>
        <p:txBody>
          <a:bodyPr/>
          <a:lstStyle/>
          <a:p>
            <a:fld id="{9274700E-1B55-1047-9DCD-D39E89DABBB3}" type="slidenum">
              <a:rPr lang="de-DE" smtClean="0"/>
              <a:t>‹Nr.›</a:t>
            </a:fld>
            <a:endParaRPr lang="de-DE"/>
          </a:p>
        </p:txBody>
      </p:sp>
    </p:spTree>
    <p:extLst>
      <p:ext uri="{BB962C8B-B14F-4D97-AF65-F5344CB8AC3E}">
        <p14:creationId xmlns:p14="http://schemas.microsoft.com/office/powerpoint/2010/main" val="34487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940DA8DE-315F-D049-805E-582A246D1EE0}"/>
              </a:ext>
            </a:extLst>
          </p:cNvPr>
          <p:cNvSpPr>
            <a:spLocks noGrp="1"/>
          </p:cNvSpPr>
          <p:nvPr>
            <p:ph type="dt" sz="half" idx="10"/>
          </p:nvPr>
        </p:nvSpPr>
        <p:spPr/>
        <p:txBody>
          <a:bodyPr/>
          <a:lstStyle/>
          <a:p>
            <a:fld id="{2FE9EB28-1976-9E4C-8947-8AC4B181FE96}" type="datetimeFigureOut">
              <a:rPr lang="de-DE" smtClean="0"/>
              <a:t>01.09.2021</a:t>
            </a:fld>
            <a:endParaRPr lang="de-DE"/>
          </a:p>
        </p:txBody>
      </p:sp>
      <p:sp>
        <p:nvSpPr>
          <p:cNvPr id="3" name="Fußzeilenplatzhalter 2">
            <a:extLst>
              <a:ext uri="{FF2B5EF4-FFF2-40B4-BE49-F238E27FC236}">
                <a16:creationId xmlns:a16="http://schemas.microsoft.com/office/drawing/2014/main" id="{992BB32E-1C9E-D84A-994D-276C4E402C8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0ED80860-AD0C-1C47-ADE3-44F5EFCC9586}"/>
              </a:ext>
            </a:extLst>
          </p:cNvPr>
          <p:cNvSpPr>
            <a:spLocks noGrp="1"/>
          </p:cNvSpPr>
          <p:nvPr>
            <p:ph type="sldNum" sz="quarter" idx="12"/>
          </p:nvPr>
        </p:nvSpPr>
        <p:spPr/>
        <p:txBody>
          <a:bodyPr/>
          <a:lstStyle/>
          <a:p>
            <a:fld id="{9274700E-1B55-1047-9DCD-D39E89DABBB3}" type="slidenum">
              <a:rPr lang="de-DE" smtClean="0"/>
              <a:t>‹Nr.›</a:t>
            </a:fld>
            <a:endParaRPr lang="de-DE"/>
          </a:p>
        </p:txBody>
      </p:sp>
    </p:spTree>
    <p:extLst>
      <p:ext uri="{BB962C8B-B14F-4D97-AF65-F5344CB8AC3E}">
        <p14:creationId xmlns:p14="http://schemas.microsoft.com/office/powerpoint/2010/main" val="1956327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8365031-BC16-8D4D-BA3E-B18A0994948E}"/>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3553AAD2-6695-6D48-8097-D8C7EE949B4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EDB1724F-82B4-F84B-A2F5-C6F59C375E2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A3CF660-C623-BA49-81E3-042BBBB91BD8}"/>
              </a:ext>
            </a:extLst>
          </p:cNvPr>
          <p:cNvSpPr>
            <a:spLocks noGrp="1"/>
          </p:cNvSpPr>
          <p:nvPr>
            <p:ph type="dt" sz="half" idx="10"/>
          </p:nvPr>
        </p:nvSpPr>
        <p:spPr/>
        <p:txBody>
          <a:bodyPr/>
          <a:lstStyle/>
          <a:p>
            <a:fld id="{2FE9EB28-1976-9E4C-8947-8AC4B181FE96}" type="datetimeFigureOut">
              <a:rPr lang="de-DE" smtClean="0"/>
              <a:t>01.09.2021</a:t>
            </a:fld>
            <a:endParaRPr lang="de-DE"/>
          </a:p>
        </p:txBody>
      </p:sp>
      <p:sp>
        <p:nvSpPr>
          <p:cNvPr id="6" name="Fußzeilenplatzhalter 5">
            <a:extLst>
              <a:ext uri="{FF2B5EF4-FFF2-40B4-BE49-F238E27FC236}">
                <a16:creationId xmlns:a16="http://schemas.microsoft.com/office/drawing/2014/main" id="{046BC740-229E-BF41-8865-E75021E74AD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41803F-6305-9946-8810-DE80DC83AF10}"/>
              </a:ext>
            </a:extLst>
          </p:cNvPr>
          <p:cNvSpPr>
            <a:spLocks noGrp="1"/>
          </p:cNvSpPr>
          <p:nvPr>
            <p:ph type="sldNum" sz="quarter" idx="12"/>
          </p:nvPr>
        </p:nvSpPr>
        <p:spPr/>
        <p:txBody>
          <a:bodyPr/>
          <a:lstStyle/>
          <a:p>
            <a:fld id="{9274700E-1B55-1047-9DCD-D39E89DABBB3}" type="slidenum">
              <a:rPr lang="de-DE" smtClean="0"/>
              <a:t>‹Nr.›</a:t>
            </a:fld>
            <a:endParaRPr lang="de-DE"/>
          </a:p>
        </p:txBody>
      </p:sp>
    </p:spTree>
    <p:extLst>
      <p:ext uri="{BB962C8B-B14F-4D97-AF65-F5344CB8AC3E}">
        <p14:creationId xmlns:p14="http://schemas.microsoft.com/office/powerpoint/2010/main" val="31683818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F15CCEB-7043-504C-9431-B7BF79A7629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AA6C7808-2601-4742-B8E3-54C7615F91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1C18E96-39E4-5A4A-9EDB-75ADAD11DC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B09309C5-1FCB-3644-AF70-34FE41BDAB65}"/>
              </a:ext>
            </a:extLst>
          </p:cNvPr>
          <p:cNvSpPr>
            <a:spLocks noGrp="1"/>
          </p:cNvSpPr>
          <p:nvPr>
            <p:ph type="dt" sz="half" idx="10"/>
          </p:nvPr>
        </p:nvSpPr>
        <p:spPr/>
        <p:txBody>
          <a:bodyPr/>
          <a:lstStyle/>
          <a:p>
            <a:fld id="{2FE9EB28-1976-9E4C-8947-8AC4B181FE96}" type="datetimeFigureOut">
              <a:rPr lang="de-DE" smtClean="0"/>
              <a:t>01.09.2021</a:t>
            </a:fld>
            <a:endParaRPr lang="de-DE"/>
          </a:p>
        </p:txBody>
      </p:sp>
      <p:sp>
        <p:nvSpPr>
          <p:cNvPr id="6" name="Fußzeilenplatzhalter 5">
            <a:extLst>
              <a:ext uri="{FF2B5EF4-FFF2-40B4-BE49-F238E27FC236}">
                <a16:creationId xmlns:a16="http://schemas.microsoft.com/office/drawing/2014/main" id="{652B2210-B8BE-DA47-873A-7703C27DEC4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C1D8BB5-6F47-414E-9C4A-BB18EE226DE1}"/>
              </a:ext>
            </a:extLst>
          </p:cNvPr>
          <p:cNvSpPr>
            <a:spLocks noGrp="1"/>
          </p:cNvSpPr>
          <p:nvPr>
            <p:ph type="sldNum" sz="quarter" idx="12"/>
          </p:nvPr>
        </p:nvSpPr>
        <p:spPr/>
        <p:txBody>
          <a:bodyPr/>
          <a:lstStyle/>
          <a:p>
            <a:fld id="{9274700E-1B55-1047-9DCD-D39E89DABBB3}" type="slidenum">
              <a:rPr lang="de-DE" smtClean="0"/>
              <a:t>‹Nr.›</a:t>
            </a:fld>
            <a:endParaRPr lang="de-DE"/>
          </a:p>
        </p:txBody>
      </p:sp>
    </p:spTree>
    <p:extLst>
      <p:ext uri="{BB962C8B-B14F-4D97-AF65-F5344CB8AC3E}">
        <p14:creationId xmlns:p14="http://schemas.microsoft.com/office/powerpoint/2010/main" val="2065505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CDE11A55-D8D9-CF42-9B96-30A3292723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3D3D115A-7245-2E4D-BEC5-1E7B0B6212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928D1FC8-064C-AA4D-8718-6B67AAE0C2E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E9EB28-1976-9E4C-8947-8AC4B181FE96}" type="datetimeFigureOut">
              <a:rPr lang="de-DE" smtClean="0"/>
              <a:t>01.09.2021</a:t>
            </a:fld>
            <a:endParaRPr lang="de-DE"/>
          </a:p>
        </p:txBody>
      </p:sp>
      <p:sp>
        <p:nvSpPr>
          <p:cNvPr id="5" name="Fußzeilenplatzhalter 4">
            <a:extLst>
              <a:ext uri="{FF2B5EF4-FFF2-40B4-BE49-F238E27FC236}">
                <a16:creationId xmlns:a16="http://schemas.microsoft.com/office/drawing/2014/main" id="{B798B245-EECA-8B49-8C78-0EF593F014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14F73EDF-8534-1B40-AF7E-0CB16A54966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4700E-1B55-1047-9DCD-D39E89DABBB3}" type="slidenum">
              <a:rPr lang="de-DE" smtClean="0"/>
              <a:t>‹Nr.›</a:t>
            </a:fld>
            <a:endParaRPr lang="de-DE"/>
          </a:p>
        </p:txBody>
      </p:sp>
    </p:spTree>
    <p:extLst>
      <p:ext uri="{BB962C8B-B14F-4D97-AF65-F5344CB8AC3E}">
        <p14:creationId xmlns:p14="http://schemas.microsoft.com/office/powerpoint/2010/main" val="2166139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t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t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CEAEE5A8-9337-AE43-8398-A9FBB71CA1BC}"/>
              </a:ext>
            </a:extLst>
          </p:cNvPr>
          <p:cNvPicPr>
            <a:picLocks noChangeAspect="1"/>
          </p:cNvPicPr>
          <p:nvPr/>
        </p:nvPicPr>
        <p:blipFill>
          <a:blip r:embed="rId3"/>
          <a:stretch>
            <a:fillRect/>
          </a:stretch>
        </p:blipFill>
        <p:spPr>
          <a:xfrm>
            <a:off x="1747429" y="0"/>
            <a:ext cx="8697141" cy="6858000"/>
          </a:xfrm>
          <a:prstGeom prst="rect">
            <a:avLst/>
          </a:prstGeom>
        </p:spPr>
      </p:pic>
    </p:spTree>
    <p:extLst>
      <p:ext uri="{BB962C8B-B14F-4D97-AF65-F5344CB8AC3E}">
        <p14:creationId xmlns:p14="http://schemas.microsoft.com/office/powerpoint/2010/main" val="40874924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50A4ABFE-1DD8-CD4D-864D-1DB233F575BD}"/>
              </a:ext>
            </a:extLst>
          </p:cNvPr>
          <p:cNvPicPr>
            <a:picLocks noChangeAspect="1"/>
          </p:cNvPicPr>
          <p:nvPr/>
        </p:nvPicPr>
        <p:blipFill>
          <a:blip r:embed="rId3"/>
          <a:stretch>
            <a:fillRect/>
          </a:stretch>
        </p:blipFill>
        <p:spPr>
          <a:xfrm>
            <a:off x="1816788" y="0"/>
            <a:ext cx="8558424" cy="6858000"/>
          </a:xfrm>
          <a:prstGeom prst="rect">
            <a:avLst/>
          </a:prstGeom>
        </p:spPr>
      </p:pic>
    </p:spTree>
    <p:extLst>
      <p:ext uri="{BB962C8B-B14F-4D97-AF65-F5344CB8AC3E}">
        <p14:creationId xmlns:p14="http://schemas.microsoft.com/office/powerpoint/2010/main" val="33075603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Grafik 4">
            <a:extLst>
              <a:ext uri="{FF2B5EF4-FFF2-40B4-BE49-F238E27FC236}">
                <a16:creationId xmlns:a16="http://schemas.microsoft.com/office/drawing/2014/main" id="{1F64F52B-8C52-EB42-99EA-375D145F1F2D}"/>
              </a:ext>
            </a:extLst>
          </p:cNvPr>
          <p:cNvPicPr>
            <a:picLocks noChangeAspect="1"/>
          </p:cNvPicPr>
          <p:nvPr/>
        </p:nvPicPr>
        <p:blipFill>
          <a:blip r:embed="rId3"/>
          <a:stretch>
            <a:fillRect/>
          </a:stretch>
        </p:blipFill>
        <p:spPr>
          <a:xfrm>
            <a:off x="0" y="0"/>
            <a:ext cx="12116698" cy="5086350"/>
          </a:xfrm>
          <a:prstGeom prst="rect">
            <a:avLst/>
          </a:prstGeom>
        </p:spPr>
      </p:pic>
    </p:spTree>
    <p:extLst>
      <p:ext uri="{BB962C8B-B14F-4D97-AF65-F5344CB8AC3E}">
        <p14:creationId xmlns:p14="http://schemas.microsoft.com/office/powerpoint/2010/main" val="30455744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242A92B9-BF7D-924B-B385-264EAF28AE6D}"/>
              </a:ext>
            </a:extLst>
          </p:cNvPr>
          <p:cNvPicPr>
            <a:picLocks noChangeAspect="1"/>
          </p:cNvPicPr>
          <p:nvPr/>
        </p:nvPicPr>
        <p:blipFill>
          <a:blip r:embed="rId3"/>
          <a:stretch>
            <a:fillRect/>
          </a:stretch>
        </p:blipFill>
        <p:spPr>
          <a:xfrm>
            <a:off x="0" y="0"/>
            <a:ext cx="12183894" cy="6858000"/>
          </a:xfrm>
          <a:prstGeom prst="rect">
            <a:avLst/>
          </a:prstGeom>
        </p:spPr>
      </p:pic>
    </p:spTree>
    <p:extLst>
      <p:ext uri="{BB962C8B-B14F-4D97-AF65-F5344CB8AC3E}">
        <p14:creationId xmlns:p14="http://schemas.microsoft.com/office/powerpoint/2010/main" val="672248055"/>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354</Words>
  <Application>Microsoft Office PowerPoint</Application>
  <PresentationFormat>Breitbild</PresentationFormat>
  <Paragraphs>8</Paragraphs>
  <Slides>4</Slides>
  <Notes>4</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4</vt:i4>
      </vt:variant>
    </vt:vector>
  </HeadingPairs>
  <TitlesOfParts>
    <vt:vector size="8" baseType="lpstr">
      <vt:lpstr>Arial</vt:lpstr>
      <vt:lpstr>Calibri</vt:lpstr>
      <vt:lpstr>Calibri Light</vt:lpstr>
      <vt:lpstr>Office</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Lukas Wessendorf</dc:creator>
  <cp:lastModifiedBy>Schulte, Dr. Bianca</cp:lastModifiedBy>
  <cp:revision>10</cp:revision>
  <dcterms:created xsi:type="dcterms:W3CDTF">2021-08-11T15:47:53Z</dcterms:created>
  <dcterms:modified xsi:type="dcterms:W3CDTF">2021-09-01T10:54:44Z</dcterms:modified>
</cp:coreProperties>
</file>