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6"/>
    <p:restoredTop sz="94683"/>
  </p:normalViewPr>
  <p:slideViewPr>
    <p:cSldViewPr snapToGrid="0" snapToObjects="1">
      <p:cViewPr varScale="1">
        <p:scale>
          <a:sx n="102" d="100"/>
          <a:sy n="102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512C6-20EF-1D46-9CF9-80B1DA6750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782880-0AC0-BC41-824F-3C3EF1FD7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4859F-7CDF-2643-980F-77BBDFF23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53C66-32A5-294C-8080-9286248B2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F3818-662F-4441-B2EA-7969F00A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CFA63-39A6-7B4A-8AF3-57625E1E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6DF31-988F-E447-954A-D10512BF3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527DE-E6F0-0E46-A532-A7BAB63C5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6F3A6-663A-7647-BA21-E84ACEFD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31B35-F7DD-B14C-A46D-F0C5AF3C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9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E93635-9DDB-784A-8FB2-6D4641933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C8878D-1886-3A42-9EB0-FC4619B38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89729-6524-7941-B285-1BE43EA9E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42BD-9FB2-684D-BBBA-95C3845AD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580EE-F677-C743-9BA0-156EB783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8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413E0-E1EE-0F49-88AF-56C3DA98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D2141-AB5B-6848-8D4B-70A031CFB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8AA4C-D9D9-B942-8AB7-16D3DADA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C2E6E-F9A9-1145-AC60-237EC11BB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393F-49FA-1746-9A68-E8F8051B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5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70E7-916D-AD45-905B-1B8D487A0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BB7D3-194E-4847-9878-D3B33D406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575A4-0608-E245-8519-69333537A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9D5DC-1DE3-744F-9FC4-9A3B5629C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BD390-B1CE-BA4D-BB7B-D701550BE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4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F07E3-3E6C-164B-B9CE-039D3FF67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C23D-9D20-9747-9223-452716592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8284B-2D5A-8B4C-9906-A23D820B4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C70CA-B061-284F-8267-2E9C25D5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AD765-2F80-A84A-B937-E46F12301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CF04C-1572-3A46-8787-0D528E5F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0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6C64-20FF-7842-B4E5-DA3131611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4E339-B7BB-2242-BF8A-FF24E8C48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26AB9-01CF-FB4B-BC22-75B1B625C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00B42-F7C0-6D43-9609-83E4C93DC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F0EFF-F4C3-3A44-84B0-0AEFB801B0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859AE6-7A96-2340-893E-508ADF52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3F2D24-5851-F942-8E22-C503F16B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90E24D-EC6D-494C-B29F-870CD16EC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9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D2812-CF4C-A946-A6C5-FBF1ABA41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25B51D-5E36-D841-8A18-27DBAF28D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4BC82-93BF-AC4C-BE58-25E5D77AF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B6414C-8829-C04D-9345-BD5086FC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030F62-BD9F-5942-A15C-A10CDD20C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52502-235D-FD48-AFD8-8B89BB9A6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936A4-585C-3440-B6E4-3A40A221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0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95306-30B0-034B-88AD-18BB0F59E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548DA-E7CB-3048-9D8F-883F0B129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5F38E-39BF-174F-83F8-E69957D5F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D2A6A-B251-B44D-93CD-F91AB9B7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48151-1916-314C-B3A6-EE4F666EF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F6580-37A3-F54C-AC51-B8C1E5B2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5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7A22-D255-E840-A85D-4E9541679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384AAE-E261-DE4D-A959-F57216CC1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B11EEE-2497-FD44-A629-0DCEC8E13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5BC24-B954-A042-BA48-1BAB4066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88EE6-D0CE-1A48-BEAC-A930D314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94DB1-4E2F-2F44-857B-0723BB704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0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F5699F-66D9-C24A-BF03-79A0D706D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659FE-067B-DC46-86FF-0A62C5AEC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D5BE-5DFB-864E-A0F8-AC28A6A1D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4DC74-F985-B04D-A9DB-9EB011C5C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A99FC-4C6A-764C-9DCA-D4491B017F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0B4E345-B905-D540-BF85-F1C861916363}"/>
              </a:ext>
            </a:extLst>
          </p:cNvPr>
          <p:cNvSpPr txBox="1"/>
          <p:nvPr/>
        </p:nvSpPr>
        <p:spPr>
          <a:xfrm>
            <a:off x="600075" y="514350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Supplemental Figure 3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815B814-B39F-044D-B96F-5E35BD4A9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085792"/>
              </p:ext>
            </p:extLst>
          </p:nvPr>
        </p:nvGraphicFramePr>
        <p:xfrm>
          <a:off x="1923514" y="1219728"/>
          <a:ext cx="8911500" cy="44816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8694">
                  <a:extLst>
                    <a:ext uri="{9D8B030D-6E8A-4147-A177-3AD203B41FA5}">
                      <a16:colId xmlns:a16="http://schemas.microsoft.com/office/drawing/2014/main" val="3049483551"/>
                    </a:ext>
                  </a:extLst>
                </a:gridCol>
                <a:gridCol w="2931091">
                  <a:extLst>
                    <a:ext uri="{9D8B030D-6E8A-4147-A177-3AD203B41FA5}">
                      <a16:colId xmlns:a16="http://schemas.microsoft.com/office/drawing/2014/main" val="1522441594"/>
                    </a:ext>
                  </a:extLst>
                </a:gridCol>
                <a:gridCol w="3231715">
                  <a:extLst>
                    <a:ext uri="{9D8B030D-6E8A-4147-A177-3AD203B41FA5}">
                      <a16:colId xmlns:a16="http://schemas.microsoft.com/office/drawing/2014/main" val="28326319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HRA group (n=25)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Untreated group (n=24)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944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fatigue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n=16, 64%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n=15, 63%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163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constitutional upset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n=10, 40%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n=14, 58%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9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breathlessness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n=5, 20%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n=8, 33%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085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post-exertional malaise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n=12, 48%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n=14, 58%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546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chest pain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n=10, 40%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n=5, 20%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94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neurological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symptoms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n=13, 52%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n=14, 58%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360846"/>
                  </a:ext>
                </a:extLst>
              </a:tr>
              <a:tr h="376980"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neuropsychiatric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symptoms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n=7, 28%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n=9, 38%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dysautonomia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n=4, 16%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n=4, 17%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277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gastrointestinal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symptoms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n=8, 32%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n=5, 21%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902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dermatological</a:t>
                      </a: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n=9, 36%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n=7, 29%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562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 symptoms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n=10, 40%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n=8, 33%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547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728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168</Words>
  <Application>Microsoft Macintosh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Gupta</dc:creator>
  <cp:lastModifiedBy>Rajeev Gupta</cp:lastModifiedBy>
  <cp:revision>23</cp:revision>
  <dcterms:created xsi:type="dcterms:W3CDTF">2021-05-16T12:17:13Z</dcterms:created>
  <dcterms:modified xsi:type="dcterms:W3CDTF">2021-06-03T09:10:37Z</dcterms:modified>
</cp:coreProperties>
</file>