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776"/>
    <p:restoredTop sz="94683"/>
  </p:normalViewPr>
  <p:slideViewPr>
    <p:cSldViewPr snapToGrid="0" snapToObjects="1">
      <p:cViewPr varScale="1">
        <p:scale>
          <a:sx n="102" d="100"/>
          <a:sy n="102" d="100"/>
        </p:scale>
        <p:origin x="704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2512C6-20EF-1D46-9CF9-80B1DA67501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C782880-0AC0-BC41-824F-3C3EF1FD793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74859F-7CDF-2643-980F-77BBDFF234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A1C04-222A-5746-B6EE-CB9A53927F07}" type="datetimeFigureOut">
              <a:rPr lang="en-US" smtClean="0"/>
              <a:t>6/3/21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753C66-32A5-294C-8080-9286248B29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DF3818-662F-4441-B2EA-7969F00A6C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C4111-BDF8-C945-B5E2-EA1B890627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0065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3CFA63-39A6-7B4A-8AF3-57625E1EDE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576DF31-988F-E447-954A-D10512BF378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6527DE-E6F0-0E46-A532-A7BAB63C54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A1C04-222A-5746-B6EE-CB9A53927F07}" type="datetimeFigureOut">
              <a:rPr lang="en-US" smtClean="0"/>
              <a:t>6/3/21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56F3A6-663A-7647-BA21-E84ACEFDA6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B31B35-F7DD-B14C-A46D-F0C5AF3CBA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C4111-BDF8-C945-B5E2-EA1B890627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86903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BE93635-9DDB-784A-8FB2-6D4641933EB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1C8878D-1886-3A42-9EB0-FC4619B380D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589729-6524-7941-B285-1BE43EA9E0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A1C04-222A-5746-B6EE-CB9A53927F07}" type="datetimeFigureOut">
              <a:rPr lang="en-US" smtClean="0"/>
              <a:t>6/3/21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9E42BD-9FB2-684D-BBBA-95C3845AD2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C580EE-F677-C743-9BA0-156EB78338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C4111-BDF8-C945-B5E2-EA1B890627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59825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E413E0-E1EE-0F49-88AF-56C3DA98E6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3D2141-AB5B-6848-8D4B-70A031CFB5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F8AA4C-D9D9-B942-8AB7-16D3DADA5B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A1C04-222A-5746-B6EE-CB9A53927F07}" type="datetimeFigureOut">
              <a:rPr lang="en-US" smtClean="0"/>
              <a:t>6/3/21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DC2E6E-F9A9-1145-AC60-237EC11BBD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50393F-49FA-1746-9A68-E8F8051BBB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C4111-BDF8-C945-B5E2-EA1B890627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81587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A270E7-916D-AD45-905B-1B8D487A02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9EBB7D3-194E-4847-9878-D3B33D4063F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B575A4-0608-E245-8519-69333537AC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A1C04-222A-5746-B6EE-CB9A53927F07}" type="datetimeFigureOut">
              <a:rPr lang="en-US" smtClean="0"/>
              <a:t>6/3/21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E9D5DC-1DE3-744F-9FC4-9A3B5629C4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F1BD390-B1CE-BA4D-BB7B-D701550BEF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C4111-BDF8-C945-B5E2-EA1B890627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53458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0F07E3-3E6C-164B-B9CE-039D3FF675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B1C23D-9D20-9747-9223-45271659293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7D8284B-2D5A-8B4C-9906-A23D820B4BE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DBC70CA-B061-284F-8267-2E9C25D5D1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A1C04-222A-5746-B6EE-CB9A53927F07}" type="datetimeFigureOut">
              <a:rPr lang="en-US" smtClean="0"/>
              <a:t>6/3/21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3EAD765-2F80-A84A-B937-E46F12301F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16CF04C-1572-3A46-8787-0D528E5F8E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C4111-BDF8-C945-B5E2-EA1B890627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29042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046C64-20FF-7842-B4E5-DA31316117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EE4E339-B7BB-2242-BF8A-FF24E8C48E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E426AB9-01CF-FB4B-BC22-75B1B625C05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9A00B42-F7C0-6D43-9609-83E4C93DC93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C5F0EFF-F4C3-3A44-84B0-0AEFB801B02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0859AE6-7A96-2340-893E-508ADF52B2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A1C04-222A-5746-B6EE-CB9A53927F07}" type="datetimeFigureOut">
              <a:rPr lang="en-US" smtClean="0"/>
              <a:t>6/3/21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93F2D24-5851-F942-8E22-C503F16BBB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F90E24D-EC6D-494C-B29F-870CD16EC1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C4111-BDF8-C945-B5E2-EA1B890627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72955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0D2812-CF4C-A946-A6C5-FBF1ABA41D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225B51D-5E36-D841-8A18-27DBAF28DB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A1C04-222A-5746-B6EE-CB9A53927F07}" type="datetimeFigureOut">
              <a:rPr lang="en-US" smtClean="0"/>
              <a:t>6/3/21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034BC82-93BF-AC4C-BE58-25E5D77AFB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9B6414C-8829-C04D-9345-BD5086FCDB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C4111-BDF8-C945-B5E2-EA1B890627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34316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2030F62-BD9F-5942-A15C-A10CDD20CC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A1C04-222A-5746-B6EE-CB9A53927F07}" type="datetimeFigureOut">
              <a:rPr lang="en-US" smtClean="0"/>
              <a:t>6/3/21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9B52502-235D-FD48-AFD8-8B89BB9A64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09936A4-585C-3440-B6E4-3A40A22160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C4111-BDF8-C945-B5E2-EA1B890627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44028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C95306-30B0-034B-88AD-18BB0F59E7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C548DA-E7CB-3048-9D8F-883F0B1290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365F38E-39BF-174F-83F8-E69957D5F3A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67D2A6A-B251-B44D-93CD-F91AB9B7A0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A1C04-222A-5746-B6EE-CB9A53927F07}" type="datetimeFigureOut">
              <a:rPr lang="en-US" smtClean="0"/>
              <a:t>6/3/21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4048151-1916-314C-B3A6-EE4F666EF8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46F6580-37A3-F54C-AC51-B8C1E5B213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C4111-BDF8-C945-B5E2-EA1B890627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84512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B97A22-D255-E840-A85D-4E95416799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7384AAE-E261-DE4D-A959-F57216CC121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7B11EEE-2497-FD44-A629-0DCEC8E130D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515BC24-B954-A042-BA48-1BAB40666F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A1C04-222A-5746-B6EE-CB9A53927F07}" type="datetimeFigureOut">
              <a:rPr lang="en-US" smtClean="0"/>
              <a:t>6/3/21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7688EE6-D0CE-1A48-BEAC-A930D31490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EC94DB1-4E2F-2F44-857B-0723BB704E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C4111-BDF8-C945-B5E2-EA1B890627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26097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1F5699F-66D9-C24A-BF03-79A0D706D3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6F659FE-067B-DC46-86FF-0A62C5AEC44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7AD5BE-5DFB-864E-A0F8-AC28A6A1D4F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AA1C04-222A-5746-B6EE-CB9A53927F07}" type="datetimeFigureOut">
              <a:rPr lang="en-US" smtClean="0"/>
              <a:t>6/3/21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34DC74-F985-B04D-A9DB-9EB011C5CE3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3A99FC-4C6A-764C-9DCA-D4491B017F3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0C4111-BDF8-C945-B5E2-EA1B890627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672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20B4E345-B905-D540-BF85-F1C861916363}"/>
              </a:ext>
            </a:extLst>
          </p:cNvPr>
          <p:cNvSpPr txBox="1"/>
          <p:nvPr/>
        </p:nvSpPr>
        <p:spPr>
          <a:xfrm>
            <a:off x="314325" y="271462"/>
            <a:ext cx="25058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Supplemental Figure 2</a:t>
            </a:r>
          </a:p>
        </p:txBody>
      </p:sp>
      <p:graphicFrame>
        <p:nvGraphicFramePr>
          <p:cNvPr id="30" name="Table 29">
            <a:extLst>
              <a:ext uri="{FF2B5EF4-FFF2-40B4-BE49-F238E27FC236}">
                <a16:creationId xmlns:a16="http://schemas.microsoft.com/office/drawing/2014/main" id="{AAA7EBE4-7128-3D40-86AC-30DE2C9CACF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66105326"/>
              </p:ext>
            </p:extLst>
          </p:nvPr>
        </p:nvGraphicFramePr>
        <p:xfrm>
          <a:off x="2567608" y="1052736"/>
          <a:ext cx="6576392" cy="44754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288196">
                  <a:extLst>
                    <a:ext uri="{9D8B030D-6E8A-4147-A177-3AD203B41FA5}">
                      <a16:colId xmlns:a16="http://schemas.microsoft.com/office/drawing/2014/main" val="711658338"/>
                    </a:ext>
                  </a:extLst>
                </a:gridCol>
                <a:gridCol w="3288196">
                  <a:extLst>
                    <a:ext uri="{9D8B030D-6E8A-4147-A177-3AD203B41FA5}">
                      <a16:colId xmlns:a16="http://schemas.microsoft.com/office/drawing/2014/main" val="247887665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bg1"/>
                          </a:solidFill>
                        </a:rPr>
                        <a:t>Compartment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err="1">
                          <a:solidFill>
                            <a:schemeClr val="bg1"/>
                          </a:solidFill>
                        </a:rPr>
                        <a:t>Immunophenotype</a:t>
                      </a:r>
                      <a:endParaRPr lang="en-US" sz="20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6224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Total T cells</a:t>
                      </a:r>
                    </a:p>
                  </a:txBody>
                  <a:tcP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CD45+3+</a:t>
                      </a:r>
                    </a:p>
                  </a:txBody>
                  <a:tcP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0625018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CD8+ T cells</a:t>
                      </a:r>
                    </a:p>
                  </a:txBody>
                  <a:tcP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CD45+3+8+</a:t>
                      </a:r>
                    </a:p>
                  </a:txBody>
                  <a:tcP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6231879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CD8+ effector/memory T cells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CD45+3+8+45RA-197-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91990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CD8+ central memory T cells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CD45+3+8+45RA-197+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682435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CD8+ Naïve T cells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CD45+3+8+45RA+197+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433736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CD8+ TEMRA cells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CD45+3+8+45RA+197-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832448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CD4+ T cells</a:t>
                      </a:r>
                    </a:p>
                  </a:txBody>
                  <a:tcP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CD45+3+4+</a:t>
                      </a:r>
                    </a:p>
                  </a:txBody>
                  <a:tcP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150378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CD4+ effector/memory T cells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CD45+3+4+45RA-197-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4255980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CD4+ central memory T cells</a:t>
                      </a: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CD45+3+4+45RA-197+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29692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CD4+ Naïve T cells</a:t>
                      </a: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CD45+3+4+45RA+197+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525863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CD4+ TEMRA cells</a:t>
                      </a: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CD45+3+4+45RA+197-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5318372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092254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1534</TotalTime>
  <Words>86</Words>
  <Application>Microsoft Macintosh PowerPoint</Application>
  <PresentationFormat>Widescreen</PresentationFormat>
  <Paragraphs>25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Rajeev Gupta</dc:creator>
  <cp:lastModifiedBy>Rajeev Gupta</cp:lastModifiedBy>
  <cp:revision>23</cp:revision>
  <dcterms:created xsi:type="dcterms:W3CDTF">2021-05-16T12:17:13Z</dcterms:created>
  <dcterms:modified xsi:type="dcterms:W3CDTF">2021-06-03T09:09:03Z</dcterms:modified>
</cp:coreProperties>
</file>